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56" r:id="rId5"/>
    <p:sldId id="327" r:id="rId6"/>
    <p:sldId id="307" r:id="rId7"/>
    <p:sldId id="311" r:id="rId8"/>
    <p:sldId id="306" r:id="rId9"/>
    <p:sldId id="304" r:id="rId10"/>
    <p:sldId id="333" r:id="rId11"/>
    <p:sldId id="334" r:id="rId12"/>
    <p:sldId id="335" r:id="rId13"/>
    <p:sldId id="328" r:id="rId14"/>
    <p:sldId id="329" r:id="rId15"/>
    <p:sldId id="331" r:id="rId16"/>
    <p:sldId id="330" r:id="rId17"/>
    <p:sldId id="317" r:id="rId18"/>
    <p:sldId id="319" r:id="rId19"/>
    <p:sldId id="336" r:id="rId20"/>
    <p:sldId id="320" r:id="rId21"/>
    <p:sldId id="337" r:id="rId22"/>
    <p:sldId id="322" r:id="rId23"/>
  </p:sldIdLst>
  <p:sldSz cx="10688638" cy="7205663"/>
  <p:notesSz cx="6797675" cy="9926638"/>
  <p:defaultTextStyle>
    <a:defPPr>
      <a:defRPr lang="fr-FR"/>
    </a:defPPr>
    <a:lvl1pPr marL="0" algn="l" defTabSz="51124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1241" algn="l" defTabSz="51124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22482" algn="l" defTabSz="51124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33723" algn="l" defTabSz="51124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44964" algn="l" defTabSz="51124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56205" algn="l" defTabSz="51124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67446" algn="l" defTabSz="51124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78687" algn="l" defTabSz="51124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89928" algn="l" defTabSz="51124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0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4F74614-74FC-9BC2-76B2-C49647BA26D5}" name="Sophie MOUSSEAU" initials="SM" userId="S::s.mousseau@inddigo.com::328c393f-6ce5-4cd1-80c0-51caecbd886b" providerId="AD"/>
  <p188:author id="{892D033C-EBF4-6544-6C1B-B05B836A2BD2}" name="Delphine ROUILLARD" initials="DR" userId="S::d.rouillard@inddigo.com::7f68d3be-320d-4c45-ad39-682224e2501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a CABRERA" initials="LC" lastIdx="2" clrIdx="0">
    <p:extLst>
      <p:ext uri="{19B8F6BF-5375-455C-9EA6-DF929625EA0E}">
        <p15:presenceInfo xmlns:p15="http://schemas.microsoft.com/office/powerpoint/2012/main" userId="S::l.cabrera@inddigo.com::551adb21-0676-415e-bd3a-7b63c62c222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C2C3"/>
    <a:srgbClr val="D7DC40"/>
    <a:srgbClr val="80BC00"/>
    <a:srgbClr val="E7F1F1"/>
    <a:srgbClr val="008B8E"/>
    <a:srgbClr val="517071"/>
    <a:srgbClr val="009B9F"/>
    <a:srgbClr val="FFFFFF"/>
    <a:srgbClr val="7F9B9B"/>
    <a:srgbClr val="F5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ACE452-147C-4468-A7FF-55A9A62436BE}" v="165" dt="2024-09-26T13:39:17.4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326" y="102"/>
      </p:cViewPr>
      <p:guideLst>
        <p:guide orient="horz" pos="2270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lphine ROUILLARD" userId="7f68d3be-320d-4c45-ad39-682224e25011" providerId="ADAL" clId="{17ACE452-147C-4468-A7FF-55A9A62436BE}"/>
    <pc:docChg chg="undo custSel addSld modSld modMainMaster">
      <pc:chgData name="Delphine ROUILLARD" userId="7f68d3be-320d-4c45-ad39-682224e25011" providerId="ADAL" clId="{17ACE452-147C-4468-A7FF-55A9A62436BE}" dt="2024-09-26T14:12:32.394" v="4572" actId="20577"/>
      <pc:docMkLst>
        <pc:docMk/>
      </pc:docMkLst>
      <pc:sldChg chg="addSp delSp modSp mod">
        <pc:chgData name="Delphine ROUILLARD" userId="7f68d3be-320d-4c45-ad39-682224e25011" providerId="ADAL" clId="{17ACE452-147C-4468-A7FF-55A9A62436BE}" dt="2024-09-25T09:38:05.577" v="4145" actId="207"/>
        <pc:sldMkLst>
          <pc:docMk/>
          <pc:sldMk cId="1251664435" sldId="256"/>
        </pc:sldMkLst>
        <pc:spChg chg="mod">
          <ac:chgData name="Delphine ROUILLARD" userId="7f68d3be-320d-4c45-ad39-682224e25011" providerId="ADAL" clId="{17ACE452-147C-4468-A7FF-55A9A62436BE}" dt="2024-09-25T07:13:43.325" v="2468" actId="207"/>
          <ac:spMkLst>
            <pc:docMk/>
            <pc:sldMk cId="1251664435" sldId="256"/>
            <ac:spMk id="3" creationId="{51F5A284-1FDA-4FB5-9822-54A5299D44ED}"/>
          </ac:spMkLst>
        </pc:spChg>
        <pc:spChg chg="add del mod">
          <ac:chgData name="Delphine ROUILLARD" userId="7f68d3be-320d-4c45-ad39-682224e25011" providerId="ADAL" clId="{17ACE452-147C-4468-A7FF-55A9A62436BE}" dt="2024-09-25T06:55:01.903" v="2036" actId="478"/>
          <ac:spMkLst>
            <pc:docMk/>
            <pc:sldMk cId="1251664435" sldId="256"/>
            <ac:spMk id="5" creationId="{F05B5707-8036-95B8-F9F6-C6218A29EB9F}"/>
          </ac:spMkLst>
        </pc:spChg>
        <pc:picChg chg="mod">
          <ac:chgData name="Delphine ROUILLARD" userId="7f68d3be-320d-4c45-ad39-682224e25011" providerId="ADAL" clId="{17ACE452-147C-4468-A7FF-55A9A62436BE}" dt="2024-09-25T09:38:05.577" v="4145" actId="207"/>
          <ac:picMkLst>
            <pc:docMk/>
            <pc:sldMk cId="1251664435" sldId="256"/>
            <ac:picMk id="4" creationId="{07D1BBF7-95B0-CB58-1F58-EF90F0CA5DC3}"/>
          </ac:picMkLst>
        </pc:picChg>
        <pc:picChg chg="del mod">
          <ac:chgData name="Delphine ROUILLARD" userId="7f68d3be-320d-4c45-ad39-682224e25011" providerId="ADAL" clId="{17ACE452-147C-4468-A7FF-55A9A62436BE}" dt="2024-09-25T06:54:29.682" v="2030" actId="478"/>
          <ac:picMkLst>
            <pc:docMk/>
            <pc:sldMk cId="1251664435" sldId="256"/>
            <ac:picMk id="8" creationId="{DA62C048-BDA8-3AF4-8419-54105348D138}"/>
          </ac:picMkLst>
        </pc:picChg>
        <pc:picChg chg="add mod">
          <ac:chgData name="Delphine ROUILLARD" userId="7f68d3be-320d-4c45-ad39-682224e25011" providerId="ADAL" clId="{17ACE452-147C-4468-A7FF-55A9A62436BE}" dt="2024-09-25T06:54:58.475" v="2035" actId="1076"/>
          <ac:picMkLst>
            <pc:docMk/>
            <pc:sldMk cId="1251664435" sldId="256"/>
            <ac:picMk id="9" creationId="{4DAE11AE-6F38-DBC8-4916-7135F6D5BE7B}"/>
          </ac:picMkLst>
        </pc:picChg>
        <pc:picChg chg="mod">
          <ac:chgData name="Delphine ROUILLARD" userId="7f68d3be-320d-4c45-ad39-682224e25011" providerId="ADAL" clId="{17ACE452-147C-4468-A7FF-55A9A62436BE}" dt="2024-09-25T08:19:58.185" v="4073" actId="1038"/>
          <ac:picMkLst>
            <pc:docMk/>
            <pc:sldMk cId="1251664435" sldId="256"/>
            <ac:picMk id="12" creationId="{3C52A735-D7A9-18EC-D927-1CA2DC19C6C1}"/>
          </ac:picMkLst>
        </pc:picChg>
      </pc:sldChg>
      <pc:sldChg chg="modSp mod">
        <pc:chgData name="Delphine ROUILLARD" userId="7f68d3be-320d-4c45-ad39-682224e25011" providerId="ADAL" clId="{17ACE452-147C-4468-A7FF-55A9A62436BE}" dt="2024-09-26T13:39:17.430" v="4567" actId="1582"/>
        <pc:sldMkLst>
          <pc:docMk/>
          <pc:sldMk cId="3911463834" sldId="304"/>
        </pc:sldMkLst>
        <pc:graphicFrameChg chg="mod modGraphic">
          <ac:chgData name="Delphine ROUILLARD" userId="7f68d3be-320d-4c45-ad39-682224e25011" providerId="ADAL" clId="{17ACE452-147C-4468-A7FF-55A9A62436BE}" dt="2024-09-26T13:39:17.430" v="4567" actId="1582"/>
          <ac:graphicFrameMkLst>
            <pc:docMk/>
            <pc:sldMk cId="3911463834" sldId="304"/>
            <ac:graphicFrameMk id="3" creationId="{99A5F57F-25BF-4295-9B91-BA9BFC4B3A3E}"/>
          </ac:graphicFrameMkLst>
        </pc:graphicFrameChg>
      </pc:sldChg>
      <pc:sldChg chg="modSp mod">
        <pc:chgData name="Delphine ROUILLARD" userId="7f68d3be-320d-4c45-ad39-682224e25011" providerId="ADAL" clId="{17ACE452-147C-4468-A7FF-55A9A62436BE}" dt="2024-09-26T13:17:30.518" v="4208" actId="207"/>
        <pc:sldMkLst>
          <pc:docMk/>
          <pc:sldMk cId="141694047" sldId="306"/>
        </pc:sldMkLst>
        <pc:spChg chg="mod">
          <ac:chgData name="Delphine ROUILLARD" userId="7f68d3be-320d-4c45-ad39-682224e25011" providerId="ADAL" clId="{17ACE452-147C-4468-A7FF-55A9A62436BE}" dt="2024-09-25T07:13:34.006" v="2467" actId="14100"/>
          <ac:spMkLst>
            <pc:docMk/>
            <pc:sldMk cId="141694047" sldId="306"/>
            <ac:spMk id="2" creationId="{AD57423B-E1A1-46E5-B59E-62D1CB228EC8}"/>
          </ac:spMkLst>
        </pc:spChg>
        <pc:spChg chg="mod">
          <ac:chgData name="Delphine ROUILLARD" userId="7f68d3be-320d-4c45-ad39-682224e25011" providerId="ADAL" clId="{17ACE452-147C-4468-A7FF-55A9A62436BE}" dt="2024-09-26T13:17:30.518" v="4208" actId="207"/>
          <ac:spMkLst>
            <pc:docMk/>
            <pc:sldMk cId="141694047" sldId="306"/>
            <ac:spMk id="6" creationId="{AFDE97CF-3334-4897-8534-BAE3C9F96C6A}"/>
          </ac:spMkLst>
        </pc:spChg>
      </pc:sldChg>
      <pc:sldChg chg="addSp delSp modSp mod">
        <pc:chgData name="Delphine ROUILLARD" userId="7f68d3be-320d-4c45-ad39-682224e25011" providerId="ADAL" clId="{17ACE452-147C-4468-A7FF-55A9A62436BE}" dt="2024-09-25T07:21:13.442" v="2882" actId="1035"/>
        <pc:sldMkLst>
          <pc:docMk/>
          <pc:sldMk cId="3106812736" sldId="307"/>
        </pc:sldMkLst>
        <pc:spChg chg="del">
          <ac:chgData name="Delphine ROUILLARD" userId="7f68d3be-320d-4c45-ad39-682224e25011" providerId="ADAL" clId="{17ACE452-147C-4468-A7FF-55A9A62436BE}" dt="2024-09-25T07:08:18.001" v="2257" actId="478"/>
          <ac:spMkLst>
            <pc:docMk/>
            <pc:sldMk cId="3106812736" sldId="307"/>
            <ac:spMk id="4" creationId="{977EB42F-D8D1-4A59-9DB5-691EACAE580D}"/>
          </ac:spMkLst>
        </pc:spChg>
        <pc:spChg chg="add mod">
          <ac:chgData name="Delphine ROUILLARD" userId="7f68d3be-320d-4c45-ad39-682224e25011" providerId="ADAL" clId="{17ACE452-147C-4468-A7FF-55A9A62436BE}" dt="2024-09-25T07:21:13.442" v="2882" actId="1035"/>
          <ac:spMkLst>
            <pc:docMk/>
            <pc:sldMk cId="3106812736" sldId="307"/>
            <ac:spMk id="6" creationId="{345FEDD1-FEEB-C513-5A72-539678317A22}"/>
          </ac:spMkLst>
        </pc:spChg>
        <pc:spChg chg="mod">
          <ac:chgData name="Delphine ROUILLARD" userId="7f68d3be-320d-4c45-ad39-682224e25011" providerId="ADAL" clId="{17ACE452-147C-4468-A7FF-55A9A62436BE}" dt="2024-09-25T07:21:13.442" v="2882" actId="1035"/>
          <ac:spMkLst>
            <pc:docMk/>
            <pc:sldMk cId="3106812736" sldId="307"/>
            <ac:spMk id="7" creationId="{CD1E99BC-B3D5-4179-8CBD-F30A35B8F9AA}"/>
          </ac:spMkLst>
        </pc:spChg>
        <pc:spChg chg="add mod">
          <ac:chgData name="Delphine ROUILLARD" userId="7f68d3be-320d-4c45-ad39-682224e25011" providerId="ADAL" clId="{17ACE452-147C-4468-A7FF-55A9A62436BE}" dt="2024-09-25T07:20:33.724" v="2782" actId="1035"/>
          <ac:spMkLst>
            <pc:docMk/>
            <pc:sldMk cId="3106812736" sldId="307"/>
            <ac:spMk id="8" creationId="{E8EDEE10-F0B3-5687-CC52-08388B85D33D}"/>
          </ac:spMkLst>
        </pc:spChg>
        <pc:spChg chg="add mod">
          <ac:chgData name="Delphine ROUILLARD" userId="7f68d3be-320d-4c45-ad39-682224e25011" providerId="ADAL" clId="{17ACE452-147C-4468-A7FF-55A9A62436BE}" dt="2024-09-25T07:21:01.974" v="2874" actId="1035"/>
          <ac:spMkLst>
            <pc:docMk/>
            <pc:sldMk cId="3106812736" sldId="307"/>
            <ac:spMk id="16" creationId="{2A595315-7C1B-84EE-6BFB-49B67CD232CD}"/>
          </ac:spMkLst>
        </pc:spChg>
        <pc:spChg chg="mod">
          <ac:chgData name="Delphine ROUILLARD" userId="7f68d3be-320d-4c45-ad39-682224e25011" providerId="ADAL" clId="{17ACE452-147C-4468-A7FF-55A9A62436BE}" dt="2024-09-25T07:20:33.724" v="2782" actId="1035"/>
          <ac:spMkLst>
            <pc:docMk/>
            <pc:sldMk cId="3106812736" sldId="307"/>
            <ac:spMk id="18" creationId="{06DB4CCB-FC7E-7EA6-6F84-6EFA1DE2B440}"/>
          </ac:spMkLst>
        </pc:spChg>
        <pc:spChg chg="add mod">
          <ac:chgData name="Delphine ROUILLARD" userId="7f68d3be-320d-4c45-ad39-682224e25011" providerId="ADAL" clId="{17ACE452-147C-4468-A7FF-55A9A62436BE}" dt="2024-09-25T07:21:01.974" v="2874" actId="1035"/>
          <ac:spMkLst>
            <pc:docMk/>
            <pc:sldMk cId="3106812736" sldId="307"/>
            <ac:spMk id="19" creationId="{A3619519-8F32-64B7-EA61-48D758269211}"/>
          </ac:spMkLst>
        </pc:spChg>
        <pc:picChg chg="add del mod">
          <ac:chgData name="Delphine ROUILLARD" userId="7f68d3be-320d-4c45-ad39-682224e25011" providerId="ADAL" clId="{17ACE452-147C-4468-A7FF-55A9A62436BE}" dt="2024-09-25T07:03:53.457" v="2143" actId="478"/>
          <ac:picMkLst>
            <pc:docMk/>
            <pc:sldMk cId="3106812736" sldId="307"/>
            <ac:picMk id="5" creationId="{C1B5F66D-DCA6-8BAB-BC07-568145D285EC}"/>
          </ac:picMkLst>
        </pc:picChg>
        <pc:picChg chg="del">
          <ac:chgData name="Delphine ROUILLARD" userId="7f68d3be-320d-4c45-ad39-682224e25011" providerId="ADAL" clId="{17ACE452-147C-4468-A7FF-55A9A62436BE}" dt="2024-09-25T07:03:18.911" v="2137" actId="478"/>
          <ac:picMkLst>
            <pc:docMk/>
            <pc:sldMk cId="3106812736" sldId="307"/>
            <ac:picMk id="9" creationId="{C1A01D3C-5469-F572-C5F1-5EE0BFB5C619}"/>
          </ac:picMkLst>
        </pc:picChg>
        <pc:picChg chg="mod">
          <ac:chgData name="Delphine ROUILLARD" userId="7f68d3be-320d-4c45-ad39-682224e25011" providerId="ADAL" clId="{17ACE452-147C-4468-A7FF-55A9A62436BE}" dt="2024-09-25T07:21:01.974" v="2874" actId="1035"/>
          <ac:picMkLst>
            <pc:docMk/>
            <pc:sldMk cId="3106812736" sldId="307"/>
            <ac:picMk id="11" creationId="{F737B259-867B-820D-00EC-BA78BC1DD051}"/>
          </ac:picMkLst>
        </pc:picChg>
        <pc:picChg chg="add mod">
          <ac:chgData name="Delphine ROUILLARD" userId="7f68d3be-320d-4c45-ad39-682224e25011" providerId="ADAL" clId="{17ACE452-147C-4468-A7FF-55A9A62436BE}" dt="2024-09-25T07:21:01.974" v="2874" actId="1035"/>
          <ac:picMkLst>
            <pc:docMk/>
            <pc:sldMk cId="3106812736" sldId="307"/>
            <ac:picMk id="12" creationId="{641B0B3D-2AAC-0305-AE30-4667D41588F1}"/>
          </ac:picMkLst>
        </pc:picChg>
        <pc:picChg chg="del">
          <ac:chgData name="Delphine ROUILLARD" userId="7f68d3be-320d-4c45-ad39-682224e25011" providerId="ADAL" clId="{17ACE452-147C-4468-A7FF-55A9A62436BE}" dt="2024-09-25T07:03:16.517" v="2136" actId="478"/>
          <ac:picMkLst>
            <pc:docMk/>
            <pc:sldMk cId="3106812736" sldId="307"/>
            <ac:picMk id="13" creationId="{76FC2F03-DB82-1217-FB3D-504054B2FD7A}"/>
          </ac:picMkLst>
        </pc:picChg>
        <pc:picChg chg="add mod">
          <ac:chgData name="Delphine ROUILLARD" userId="7f68d3be-320d-4c45-ad39-682224e25011" providerId="ADAL" clId="{17ACE452-147C-4468-A7FF-55A9A62436BE}" dt="2024-09-25T07:21:08.662" v="2878" actId="1035"/>
          <ac:picMkLst>
            <pc:docMk/>
            <pc:sldMk cId="3106812736" sldId="307"/>
            <ac:picMk id="15" creationId="{5704407C-A1BF-B59C-ED43-D74A43F22920}"/>
          </ac:picMkLst>
        </pc:picChg>
        <pc:picChg chg="mod">
          <ac:chgData name="Delphine ROUILLARD" userId="7f68d3be-320d-4c45-ad39-682224e25011" providerId="ADAL" clId="{17ACE452-147C-4468-A7FF-55A9A62436BE}" dt="2024-09-25T07:21:08.662" v="2878" actId="1035"/>
          <ac:picMkLst>
            <pc:docMk/>
            <pc:sldMk cId="3106812736" sldId="307"/>
            <ac:picMk id="17" creationId="{073D7B05-8459-5ED1-7D0D-CF5EF2E08E89}"/>
          </ac:picMkLst>
        </pc:picChg>
      </pc:sldChg>
      <pc:sldChg chg="modSp mod">
        <pc:chgData name="Delphine ROUILLARD" userId="7f68d3be-320d-4c45-ad39-682224e25011" providerId="ADAL" clId="{17ACE452-147C-4468-A7FF-55A9A62436BE}" dt="2024-09-26T14:12:32.394" v="4572" actId="20577"/>
        <pc:sldMkLst>
          <pc:docMk/>
          <pc:sldMk cId="567175499" sldId="311"/>
        </pc:sldMkLst>
        <pc:spChg chg="mod">
          <ac:chgData name="Delphine ROUILLARD" userId="7f68d3be-320d-4c45-ad39-682224e25011" providerId="ADAL" clId="{17ACE452-147C-4468-A7FF-55A9A62436BE}" dt="2024-09-26T14:12:32.394" v="4572" actId="20577"/>
          <ac:spMkLst>
            <pc:docMk/>
            <pc:sldMk cId="567175499" sldId="311"/>
            <ac:spMk id="4" creationId="{AA4A418B-81D7-49ED-8B2C-AFAC7D235C30}"/>
          </ac:spMkLst>
        </pc:spChg>
        <pc:spChg chg="mod">
          <ac:chgData name="Delphine ROUILLARD" userId="7f68d3be-320d-4c45-ad39-682224e25011" providerId="ADAL" clId="{17ACE452-147C-4468-A7FF-55A9A62436BE}" dt="2024-09-25T07:13:00.697" v="2464" actId="1036"/>
          <ac:spMkLst>
            <pc:docMk/>
            <pc:sldMk cId="567175499" sldId="311"/>
            <ac:spMk id="7" creationId="{79DD0C70-FAE5-4CF4-9628-F406975D604D}"/>
          </ac:spMkLst>
        </pc:spChg>
        <pc:picChg chg="mod">
          <ac:chgData name="Delphine ROUILLARD" userId="7f68d3be-320d-4c45-ad39-682224e25011" providerId="ADAL" clId="{17ACE452-147C-4468-A7FF-55A9A62436BE}" dt="2024-09-25T07:13:00.697" v="2464" actId="1036"/>
          <ac:picMkLst>
            <pc:docMk/>
            <pc:sldMk cId="567175499" sldId="311"/>
            <ac:picMk id="8" creationId="{52182D6D-BFAA-4FFA-8FE9-9A2C4CCB5AC2}"/>
          </ac:picMkLst>
        </pc:picChg>
      </pc:sldChg>
      <pc:sldChg chg="modSp mod">
        <pc:chgData name="Delphine ROUILLARD" userId="7f68d3be-320d-4c45-ad39-682224e25011" providerId="ADAL" clId="{17ACE452-147C-4468-A7FF-55A9A62436BE}" dt="2024-09-25T08:20:50.778" v="4085" actId="20577"/>
        <pc:sldMkLst>
          <pc:docMk/>
          <pc:sldMk cId="2044067211" sldId="317"/>
        </pc:sldMkLst>
        <pc:spChg chg="mod">
          <ac:chgData name="Delphine ROUILLARD" userId="7f68d3be-320d-4c45-ad39-682224e25011" providerId="ADAL" clId="{17ACE452-147C-4468-A7FF-55A9A62436BE}" dt="2024-09-24T15:55:04.931" v="1829" actId="13926"/>
          <ac:spMkLst>
            <pc:docMk/>
            <pc:sldMk cId="2044067211" sldId="317"/>
            <ac:spMk id="2" creationId="{6306BD0D-A0C6-090D-54BE-CCD79CB2B396}"/>
          </ac:spMkLst>
        </pc:spChg>
        <pc:spChg chg="mod">
          <ac:chgData name="Delphine ROUILLARD" userId="7f68d3be-320d-4c45-ad39-682224e25011" providerId="ADAL" clId="{17ACE452-147C-4468-A7FF-55A9A62436BE}" dt="2024-09-25T07:35:09.455" v="3882" actId="13926"/>
          <ac:spMkLst>
            <pc:docMk/>
            <pc:sldMk cId="2044067211" sldId="317"/>
            <ac:spMk id="20" creationId="{A64D04D8-B670-4A28-B667-A958B3AC0AF6}"/>
          </ac:spMkLst>
        </pc:spChg>
        <pc:spChg chg="mod">
          <ac:chgData name="Delphine ROUILLARD" userId="7f68d3be-320d-4c45-ad39-682224e25011" providerId="ADAL" clId="{17ACE452-147C-4468-A7FF-55A9A62436BE}" dt="2024-09-24T15:55:08.441" v="1830" actId="13926"/>
          <ac:spMkLst>
            <pc:docMk/>
            <pc:sldMk cId="2044067211" sldId="317"/>
            <ac:spMk id="23" creationId="{940016DD-92F4-497F-A555-D630DA7F6612}"/>
          </ac:spMkLst>
        </pc:spChg>
        <pc:spChg chg="mod">
          <ac:chgData name="Delphine ROUILLARD" userId="7f68d3be-320d-4c45-ad39-682224e25011" providerId="ADAL" clId="{17ACE452-147C-4468-A7FF-55A9A62436BE}" dt="2024-09-24T15:46:30.968" v="1824" actId="13926"/>
          <ac:spMkLst>
            <pc:docMk/>
            <pc:sldMk cId="2044067211" sldId="317"/>
            <ac:spMk id="25" creationId="{347001FF-F857-440B-BE1F-F025D605599B}"/>
          </ac:spMkLst>
        </pc:spChg>
        <pc:spChg chg="mod">
          <ac:chgData name="Delphine ROUILLARD" userId="7f68d3be-320d-4c45-ad39-682224e25011" providerId="ADAL" clId="{17ACE452-147C-4468-A7FF-55A9A62436BE}" dt="2024-09-25T07:35:43.092" v="3903" actId="14100"/>
          <ac:spMkLst>
            <pc:docMk/>
            <pc:sldMk cId="2044067211" sldId="317"/>
            <ac:spMk id="27" creationId="{7A600FBE-0FD3-4750-B228-9942E4FD58E4}"/>
          </ac:spMkLst>
        </pc:spChg>
        <pc:spChg chg="mod">
          <ac:chgData name="Delphine ROUILLARD" userId="7f68d3be-320d-4c45-ad39-682224e25011" providerId="ADAL" clId="{17ACE452-147C-4468-A7FF-55A9A62436BE}" dt="2024-09-24T15:42:53.358" v="1820" actId="20577"/>
          <ac:spMkLst>
            <pc:docMk/>
            <pc:sldMk cId="2044067211" sldId="317"/>
            <ac:spMk id="35" creationId="{7C2F472B-E6EE-48F8-9BED-0C12301B02F9}"/>
          </ac:spMkLst>
        </pc:spChg>
        <pc:spChg chg="mod">
          <ac:chgData name="Delphine ROUILLARD" userId="7f68d3be-320d-4c45-ad39-682224e25011" providerId="ADAL" clId="{17ACE452-147C-4468-A7FF-55A9A62436BE}" dt="2024-09-25T08:20:50.778" v="4085" actId="20577"/>
          <ac:spMkLst>
            <pc:docMk/>
            <pc:sldMk cId="2044067211" sldId="317"/>
            <ac:spMk id="74" creationId="{56289492-9D84-4BE5-8180-4B1447AFA9F7}"/>
          </ac:spMkLst>
        </pc:spChg>
      </pc:sldChg>
      <pc:sldChg chg="modSp mod">
        <pc:chgData name="Delphine ROUILLARD" userId="7f68d3be-320d-4c45-ad39-682224e25011" providerId="ADAL" clId="{17ACE452-147C-4468-A7FF-55A9A62436BE}" dt="2024-09-25T08:20:55.400" v="4086" actId="20577"/>
        <pc:sldMkLst>
          <pc:docMk/>
          <pc:sldMk cId="3997992253" sldId="319"/>
        </pc:sldMkLst>
        <pc:spChg chg="mod">
          <ac:chgData name="Delphine ROUILLARD" userId="7f68d3be-320d-4c45-ad39-682224e25011" providerId="ADAL" clId="{17ACE452-147C-4468-A7FF-55A9A62436BE}" dt="2024-09-24T15:58:26.017" v="1831" actId="113"/>
          <ac:spMkLst>
            <pc:docMk/>
            <pc:sldMk cId="3997992253" sldId="319"/>
            <ac:spMk id="2" creationId="{31B9864D-72D4-4BCF-B0D0-FA67DA641699}"/>
          </ac:spMkLst>
        </pc:spChg>
        <pc:spChg chg="mod">
          <ac:chgData name="Delphine ROUILLARD" userId="7f68d3be-320d-4c45-ad39-682224e25011" providerId="ADAL" clId="{17ACE452-147C-4468-A7FF-55A9A62436BE}" dt="2024-09-25T08:20:55.400" v="4086" actId="20577"/>
          <ac:spMkLst>
            <pc:docMk/>
            <pc:sldMk cId="3997992253" sldId="319"/>
            <ac:spMk id="5" creationId="{A005B44E-16EB-4DC0-ACC9-0DCF5FC069A3}"/>
          </ac:spMkLst>
        </pc:spChg>
      </pc:sldChg>
      <pc:sldChg chg="modSp mod">
        <pc:chgData name="Delphine ROUILLARD" userId="7f68d3be-320d-4c45-ad39-682224e25011" providerId="ADAL" clId="{17ACE452-147C-4468-A7FF-55A9A62436BE}" dt="2024-09-25T09:41:45.618" v="4182" actId="13926"/>
        <pc:sldMkLst>
          <pc:docMk/>
          <pc:sldMk cId="814305499" sldId="320"/>
        </pc:sldMkLst>
        <pc:spChg chg="mod">
          <ac:chgData name="Delphine ROUILLARD" userId="7f68d3be-320d-4c45-ad39-682224e25011" providerId="ADAL" clId="{17ACE452-147C-4468-A7FF-55A9A62436BE}" dt="2024-09-25T09:41:45.618" v="4182" actId="13926"/>
          <ac:spMkLst>
            <pc:docMk/>
            <pc:sldMk cId="814305499" sldId="320"/>
            <ac:spMk id="2" creationId="{A1F80F18-CCBB-4853-AB35-D2728FA5EAE9}"/>
          </ac:spMkLst>
        </pc:spChg>
        <pc:spChg chg="mod">
          <ac:chgData name="Delphine ROUILLARD" userId="7f68d3be-320d-4c45-ad39-682224e25011" providerId="ADAL" clId="{17ACE452-147C-4468-A7FF-55A9A62436BE}" dt="2024-09-25T08:21:08.455" v="4090" actId="20577"/>
          <ac:spMkLst>
            <pc:docMk/>
            <pc:sldMk cId="814305499" sldId="320"/>
            <ac:spMk id="9" creationId="{9DDBB3B5-8EC0-4AD2-B01F-9E6125EB180F}"/>
          </ac:spMkLst>
        </pc:spChg>
      </pc:sldChg>
      <pc:sldChg chg="addSp delSp modSp mod">
        <pc:chgData name="Delphine ROUILLARD" userId="7f68d3be-320d-4c45-ad39-682224e25011" providerId="ADAL" clId="{17ACE452-147C-4468-A7FF-55A9A62436BE}" dt="2024-09-25T09:41:05.801" v="4181" actId="478"/>
        <pc:sldMkLst>
          <pc:docMk/>
          <pc:sldMk cId="1237249916" sldId="322"/>
        </pc:sldMkLst>
        <pc:spChg chg="mod">
          <ac:chgData name="Delphine ROUILLARD" userId="7f68d3be-320d-4c45-ad39-682224e25011" providerId="ADAL" clId="{17ACE452-147C-4468-A7FF-55A9A62436BE}" dt="2024-09-25T09:40:48.939" v="4180" actId="13926"/>
          <ac:spMkLst>
            <pc:docMk/>
            <pc:sldMk cId="1237249916" sldId="322"/>
            <ac:spMk id="9" creationId="{D7F30962-0560-4C22-909D-C797B5F133C9}"/>
          </ac:spMkLst>
        </pc:spChg>
        <pc:spChg chg="mod">
          <ac:chgData name="Delphine ROUILLARD" userId="7f68d3be-320d-4c45-ad39-682224e25011" providerId="ADAL" clId="{17ACE452-147C-4468-A7FF-55A9A62436BE}" dt="2024-09-25T08:21:21.576" v="4094" actId="13926"/>
          <ac:spMkLst>
            <pc:docMk/>
            <pc:sldMk cId="1237249916" sldId="322"/>
            <ac:spMk id="13" creationId="{B5561B75-199E-4D7E-8C15-83EB7C587F6F}"/>
          </ac:spMkLst>
        </pc:spChg>
        <pc:picChg chg="add del mod">
          <ac:chgData name="Delphine ROUILLARD" userId="7f68d3be-320d-4c45-ad39-682224e25011" providerId="ADAL" clId="{17ACE452-147C-4468-A7FF-55A9A62436BE}" dt="2024-09-25T09:41:05.801" v="4181" actId="478"/>
          <ac:picMkLst>
            <pc:docMk/>
            <pc:sldMk cId="1237249916" sldId="322"/>
            <ac:picMk id="6" creationId="{D7E55738-5ECA-9D52-B82D-2EABC42CB470}"/>
          </ac:picMkLst>
        </pc:picChg>
        <pc:picChg chg="mod">
          <ac:chgData name="Delphine ROUILLARD" userId="7f68d3be-320d-4c45-ad39-682224e25011" providerId="ADAL" clId="{17ACE452-147C-4468-A7FF-55A9A62436BE}" dt="2024-09-25T09:38:12.603" v="4146" actId="207"/>
          <ac:picMkLst>
            <pc:docMk/>
            <pc:sldMk cId="1237249916" sldId="322"/>
            <ac:picMk id="12" creationId="{D7ECECF2-2DF8-3CD5-0C45-58EF458FFC55}"/>
          </ac:picMkLst>
        </pc:picChg>
        <pc:picChg chg="mod">
          <ac:chgData name="Delphine ROUILLARD" userId="7f68d3be-320d-4c45-ad39-682224e25011" providerId="ADAL" clId="{17ACE452-147C-4468-A7FF-55A9A62436BE}" dt="2024-09-25T08:20:10.091" v="4083" actId="1038"/>
          <ac:picMkLst>
            <pc:docMk/>
            <pc:sldMk cId="1237249916" sldId="322"/>
            <ac:picMk id="17" creationId="{440AFEED-0CB5-A4F5-E036-2ABA97C08815}"/>
          </ac:picMkLst>
        </pc:picChg>
        <pc:picChg chg="del">
          <ac:chgData name="Delphine ROUILLARD" userId="7f68d3be-320d-4c45-ad39-682224e25011" providerId="ADAL" clId="{17ACE452-147C-4468-A7FF-55A9A62436BE}" dt="2024-09-24T16:01:56.608" v="1987" actId="478"/>
          <ac:picMkLst>
            <pc:docMk/>
            <pc:sldMk cId="1237249916" sldId="322"/>
            <ac:picMk id="23" creationId="{E79B3A36-01FB-7DB6-57AA-E4C6883E00B7}"/>
          </ac:picMkLst>
        </pc:picChg>
      </pc:sldChg>
      <pc:sldChg chg="modSp mod">
        <pc:chgData name="Delphine ROUILLARD" userId="7f68d3be-320d-4c45-ad39-682224e25011" providerId="ADAL" clId="{17ACE452-147C-4468-A7FF-55A9A62436BE}" dt="2024-09-25T09:46:25.707" v="4188" actId="20577"/>
        <pc:sldMkLst>
          <pc:docMk/>
          <pc:sldMk cId="1554303081" sldId="327"/>
        </pc:sldMkLst>
        <pc:spChg chg="mod">
          <ac:chgData name="Delphine ROUILLARD" userId="7f68d3be-320d-4c45-ad39-682224e25011" providerId="ADAL" clId="{17ACE452-147C-4468-A7FF-55A9A62436BE}" dt="2024-09-25T06:58:21.687" v="2107" actId="255"/>
          <ac:spMkLst>
            <pc:docMk/>
            <pc:sldMk cId="1554303081" sldId="327"/>
            <ac:spMk id="4" creationId="{901536BE-1AD0-45D9-BAF2-2505DA8F408F}"/>
          </ac:spMkLst>
        </pc:spChg>
        <pc:spChg chg="mod">
          <ac:chgData name="Delphine ROUILLARD" userId="7f68d3be-320d-4c45-ad39-682224e25011" providerId="ADAL" clId="{17ACE452-147C-4468-A7FF-55A9A62436BE}" dt="2024-09-25T09:46:25.707" v="4188" actId="20577"/>
          <ac:spMkLst>
            <pc:docMk/>
            <pc:sldMk cId="1554303081" sldId="327"/>
            <ac:spMk id="6" creationId="{5782CEB7-B703-45D3-925A-520680E0B895}"/>
          </ac:spMkLst>
        </pc:spChg>
        <pc:spChg chg="mod">
          <ac:chgData name="Delphine ROUILLARD" userId="7f68d3be-320d-4c45-ad39-682224e25011" providerId="ADAL" clId="{17ACE452-147C-4468-A7FF-55A9A62436BE}" dt="2024-09-25T06:58:35.496" v="2116" actId="1036"/>
          <ac:spMkLst>
            <pc:docMk/>
            <pc:sldMk cId="1554303081" sldId="327"/>
            <ac:spMk id="8" creationId="{E501CB6A-BCBD-42C8-8AAC-D92080EF660B}"/>
          </ac:spMkLst>
        </pc:spChg>
        <pc:spChg chg="mod">
          <ac:chgData name="Delphine ROUILLARD" userId="7f68d3be-320d-4c45-ad39-682224e25011" providerId="ADAL" clId="{17ACE452-147C-4468-A7FF-55A9A62436BE}" dt="2024-09-25T06:58:40.367" v="2122" actId="1035"/>
          <ac:spMkLst>
            <pc:docMk/>
            <pc:sldMk cId="1554303081" sldId="327"/>
            <ac:spMk id="10" creationId="{FD189FCE-9822-414B-9D6D-563CCCFDF985}"/>
          </ac:spMkLst>
        </pc:spChg>
        <pc:spChg chg="mod">
          <ac:chgData name="Delphine ROUILLARD" userId="7f68d3be-320d-4c45-ad39-682224e25011" providerId="ADAL" clId="{17ACE452-147C-4468-A7FF-55A9A62436BE}" dt="2024-09-25T06:58:40.367" v="2122" actId="1035"/>
          <ac:spMkLst>
            <pc:docMk/>
            <pc:sldMk cId="1554303081" sldId="327"/>
            <ac:spMk id="17" creationId="{7A186C5F-31FE-4361-8FB4-5D1595AE57A0}"/>
          </ac:spMkLst>
        </pc:spChg>
        <pc:spChg chg="mod">
          <ac:chgData name="Delphine ROUILLARD" userId="7f68d3be-320d-4c45-ad39-682224e25011" providerId="ADAL" clId="{17ACE452-147C-4468-A7FF-55A9A62436BE}" dt="2024-09-25T06:58:49.571" v="2135" actId="1035"/>
          <ac:spMkLst>
            <pc:docMk/>
            <pc:sldMk cId="1554303081" sldId="327"/>
            <ac:spMk id="20" creationId="{74DFD63C-39BD-4024-99B8-55D0D25DBD43}"/>
          </ac:spMkLst>
        </pc:spChg>
        <pc:spChg chg="mod">
          <ac:chgData name="Delphine ROUILLARD" userId="7f68d3be-320d-4c45-ad39-682224e25011" providerId="ADAL" clId="{17ACE452-147C-4468-A7FF-55A9A62436BE}" dt="2024-09-25T06:58:44.795" v="2129" actId="1035"/>
          <ac:spMkLst>
            <pc:docMk/>
            <pc:sldMk cId="1554303081" sldId="327"/>
            <ac:spMk id="22" creationId="{C6DB2EAA-C93B-4F53-9860-D33539F17179}"/>
          </ac:spMkLst>
        </pc:spChg>
        <pc:picChg chg="mod">
          <ac:chgData name="Delphine ROUILLARD" userId="7f68d3be-320d-4c45-ad39-682224e25011" providerId="ADAL" clId="{17ACE452-147C-4468-A7FF-55A9A62436BE}" dt="2024-09-25T06:58:35.496" v="2116" actId="1036"/>
          <ac:picMkLst>
            <pc:docMk/>
            <pc:sldMk cId="1554303081" sldId="327"/>
            <ac:picMk id="14" creationId="{44D75EDE-FBFC-46D5-A08C-DE0C1DDA4CFB}"/>
          </ac:picMkLst>
        </pc:picChg>
        <pc:picChg chg="mod">
          <ac:chgData name="Delphine ROUILLARD" userId="7f68d3be-320d-4c45-ad39-682224e25011" providerId="ADAL" clId="{17ACE452-147C-4468-A7FF-55A9A62436BE}" dt="2024-09-25T06:58:31.991" v="2112" actId="1036"/>
          <ac:picMkLst>
            <pc:docMk/>
            <pc:sldMk cId="1554303081" sldId="327"/>
            <ac:picMk id="15" creationId="{86D64C4A-7EA5-4D3A-98BB-01E81EDDAC27}"/>
          </ac:picMkLst>
        </pc:picChg>
        <pc:picChg chg="mod">
          <ac:chgData name="Delphine ROUILLARD" userId="7f68d3be-320d-4c45-ad39-682224e25011" providerId="ADAL" clId="{17ACE452-147C-4468-A7FF-55A9A62436BE}" dt="2024-09-25T06:58:40.367" v="2122" actId="1035"/>
          <ac:picMkLst>
            <pc:docMk/>
            <pc:sldMk cId="1554303081" sldId="327"/>
            <ac:picMk id="16" creationId="{51BD991B-3042-4933-9463-7C79F45C1CE2}"/>
          </ac:picMkLst>
        </pc:picChg>
        <pc:picChg chg="mod">
          <ac:chgData name="Delphine ROUILLARD" userId="7f68d3be-320d-4c45-ad39-682224e25011" providerId="ADAL" clId="{17ACE452-147C-4468-A7FF-55A9A62436BE}" dt="2024-09-25T06:58:49.571" v="2135" actId="1035"/>
          <ac:picMkLst>
            <pc:docMk/>
            <pc:sldMk cId="1554303081" sldId="327"/>
            <ac:picMk id="21" creationId="{BE2AE154-0036-4745-BC01-1B069E37772B}"/>
          </ac:picMkLst>
        </pc:picChg>
        <pc:picChg chg="mod">
          <ac:chgData name="Delphine ROUILLARD" userId="7f68d3be-320d-4c45-ad39-682224e25011" providerId="ADAL" clId="{17ACE452-147C-4468-A7FF-55A9A62436BE}" dt="2024-09-25T06:58:44.795" v="2129" actId="1035"/>
          <ac:picMkLst>
            <pc:docMk/>
            <pc:sldMk cId="1554303081" sldId="327"/>
            <ac:picMk id="23" creationId="{5D7A6638-9B3F-423B-AB5B-305AF2BDCB02}"/>
          </ac:picMkLst>
        </pc:picChg>
      </pc:sldChg>
      <pc:sldChg chg="addSp delSp modSp mod">
        <pc:chgData name="Delphine ROUILLARD" userId="7f68d3be-320d-4c45-ad39-682224e25011" providerId="ADAL" clId="{17ACE452-147C-4468-A7FF-55A9A62436BE}" dt="2024-09-26T13:31:58.011" v="4550" actId="1037"/>
        <pc:sldMkLst>
          <pc:docMk/>
          <pc:sldMk cId="1201871522" sldId="328"/>
        </pc:sldMkLst>
        <pc:spChg chg="mod">
          <ac:chgData name="Delphine ROUILLARD" userId="7f68d3be-320d-4c45-ad39-682224e25011" providerId="ADAL" clId="{17ACE452-147C-4468-A7FF-55A9A62436BE}" dt="2024-09-24T15:21:10.459" v="1185" actId="20577"/>
          <ac:spMkLst>
            <pc:docMk/>
            <pc:sldMk cId="1201871522" sldId="328"/>
            <ac:spMk id="3" creationId="{33A90036-4EF2-1245-6C5C-4CD03189ABA6}"/>
          </ac:spMkLst>
        </pc:spChg>
        <pc:spChg chg="add mod">
          <ac:chgData name="Delphine ROUILLARD" userId="7f68d3be-320d-4c45-ad39-682224e25011" providerId="ADAL" clId="{17ACE452-147C-4468-A7FF-55A9A62436BE}" dt="2024-09-25T07:25:58" v="3397" actId="1035"/>
          <ac:spMkLst>
            <pc:docMk/>
            <pc:sldMk cId="1201871522" sldId="328"/>
            <ac:spMk id="4" creationId="{8258D7E0-EC9A-699A-11DD-A8D2291CBC14}"/>
          </ac:spMkLst>
        </pc:spChg>
        <pc:spChg chg="add mod">
          <ac:chgData name="Delphine ROUILLARD" userId="7f68d3be-320d-4c45-ad39-682224e25011" providerId="ADAL" clId="{17ACE452-147C-4468-A7FF-55A9A62436BE}" dt="2024-09-25T07:25:58" v="3397" actId="1035"/>
          <ac:spMkLst>
            <pc:docMk/>
            <pc:sldMk cId="1201871522" sldId="328"/>
            <ac:spMk id="5" creationId="{A4A1193B-ECAA-2568-2542-01FA71824479}"/>
          </ac:spMkLst>
        </pc:spChg>
        <pc:spChg chg="add mod">
          <ac:chgData name="Delphine ROUILLARD" userId="7f68d3be-320d-4c45-ad39-682224e25011" providerId="ADAL" clId="{17ACE452-147C-4468-A7FF-55A9A62436BE}" dt="2024-09-25T07:25:58" v="3397" actId="1035"/>
          <ac:spMkLst>
            <pc:docMk/>
            <pc:sldMk cId="1201871522" sldId="328"/>
            <ac:spMk id="6" creationId="{1F7A457A-1C1E-F8C5-B4E8-CFCA5E577711}"/>
          </ac:spMkLst>
        </pc:spChg>
        <pc:spChg chg="add mod">
          <ac:chgData name="Delphine ROUILLARD" userId="7f68d3be-320d-4c45-ad39-682224e25011" providerId="ADAL" clId="{17ACE452-147C-4468-A7FF-55A9A62436BE}" dt="2024-09-25T07:25:58" v="3397" actId="1035"/>
          <ac:spMkLst>
            <pc:docMk/>
            <pc:sldMk cId="1201871522" sldId="328"/>
            <ac:spMk id="7" creationId="{A7E0F286-43BF-ADCF-7F7E-F9F7AB6F29FA}"/>
          </ac:spMkLst>
        </pc:spChg>
        <pc:spChg chg="add mod">
          <ac:chgData name="Delphine ROUILLARD" userId="7f68d3be-320d-4c45-ad39-682224e25011" providerId="ADAL" clId="{17ACE452-147C-4468-A7FF-55A9A62436BE}" dt="2024-09-26T13:24:20.970" v="4418" actId="20577"/>
          <ac:spMkLst>
            <pc:docMk/>
            <pc:sldMk cId="1201871522" sldId="328"/>
            <ac:spMk id="8" creationId="{376997D2-B364-B3AE-9915-0C569D2E948F}"/>
          </ac:spMkLst>
        </pc:spChg>
        <pc:spChg chg="del mod">
          <ac:chgData name="Delphine ROUILLARD" userId="7f68d3be-320d-4c45-ad39-682224e25011" providerId="ADAL" clId="{17ACE452-147C-4468-A7FF-55A9A62436BE}" dt="2024-09-25T07:17:38.030" v="2633" actId="478"/>
          <ac:spMkLst>
            <pc:docMk/>
            <pc:sldMk cId="1201871522" sldId="328"/>
            <ac:spMk id="8" creationId="{A004842D-DDD6-B991-FAA2-848F7A3AC6C5}"/>
          </ac:spMkLst>
        </pc:spChg>
        <pc:spChg chg="mod">
          <ac:chgData name="Delphine ROUILLARD" userId="7f68d3be-320d-4c45-ad39-682224e25011" providerId="ADAL" clId="{17ACE452-147C-4468-A7FF-55A9A62436BE}" dt="2024-09-26T13:22:37.829" v="4357" actId="1035"/>
          <ac:spMkLst>
            <pc:docMk/>
            <pc:sldMk cId="1201871522" sldId="328"/>
            <ac:spMk id="9" creationId="{259B2718-912A-911E-86C1-17E9217CBE45}"/>
          </ac:spMkLst>
        </pc:spChg>
        <pc:spChg chg="mod">
          <ac:chgData name="Delphine ROUILLARD" userId="7f68d3be-320d-4c45-ad39-682224e25011" providerId="ADAL" clId="{17ACE452-147C-4468-A7FF-55A9A62436BE}" dt="2024-09-26T13:22:37.829" v="4357" actId="1035"/>
          <ac:spMkLst>
            <pc:docMk/>
            <pc:sldMk cId="1201871522" sldId="328"/>
            <ac:spMk id="15" creationId="{07DE6771-A1AF-2C1D-F53D-515883BE6761}"/>
          </ac:spMkLst>
        </pc:spChg>
        <pc:spChg chg="mod">
          <ac:chgData name="Delphine ROUILLARD" userId="7f68d3be-320d-4c45-ad39-682224e25011" providerId="ADAL" clId="{17ACE452-147C-4468-A7FF-55A9A62436BE}" dt="2024-09-24T15:20:30.223" v="1172" actId="20577"/>
          <ac:spMkLst>
            <pc:docMk/>
            <pc:sldMk cId="1201871522" sldId="328"/>
            <ac:spMk id="21" creationId="{C7D9EA9B-DB68-3B50-9716-0566F86D073D}"/>
          </ac:spMkLst>
        </pc:spChg>
        <pc:spChg chg="del mod">
          <ac:chgData name="Delphine ROUILLARD" userId="7f68d3be-320d-4c45-ad39-682224e25011" providerId="ADAL" clId="{17ACE452-147C-4468-A7FF-55A9A62436BE}" dt="2024-09-25T07:22:51.467" v="3096" actId="478"/>
          <ac:spMkLst>
            <pc:docMk/>
            <pc:sldMk cId="1201871522" sldId="328"/>
            <ac:spMk id="23" creationId="{64571EE1-6A60-B415-C2F5-FD8939023ABC}"/>
          </ac:spMkLst>
        </pc:spChg>
        <pc:spChg chg="del mod">
          <ac:chgData name="Delphine ROUILLARD" userId="7f68d3be-320d-4c45-ad39-682224e25011" providerId="ADAL" clId="{17ACE452-147C-4468-A7FF-55A9A62436BE}" dt="2024-09-25T07:22:46.104" v="3095" actId="478"/>
          <ac:spMkLst>
            <pc:docMk/>
            <pc:sldMk cId="1201871522" sldId="328"/>
            <ac:spMk id="24" creationId="{4DC39F88-C519-D83F-CF6D-1FFF40CA1BEE}"/>
          </ac:spMkLst>
        </pc:spChg>
        <pc:picChg chg="add mod">
          <ac:chgData name="Delphine ROUILLARD" userId="7f68d3be-320d-4c45-ad39-682224e25011" providerId="ADAL" clId="{17ACE452-147C-4468-A7FF-55A9A62436BE}" dt="2024-09-25T07:35:01.106" v="3879" actId="1038"/>
          <ac:picMkLst>
            <pc:docMk/>
            <pc:sldMk cId="1201871522" sldId="328"/>
            <ac:picMk id="11" creationId="{AC9C6CD5-EB63-B92A-1739-8B2EC44EDD77}"/>
          </ac:picMkLst>
        </pc:picChg>
        <pc:picChg chg="mod">
          <ac:chgData name="Delphine ROUILLARD" userId="7f68d3be-320d-4c45-ad39-682224e25011" providerId="ADAL" clId="{17ACE452-147C-4468-A7FF-55A9A62436BE}" dt="2024-09-25T07:35:03.527" v="3881" actId="1038"/>
          <ac:picMkLst>
            <pc:docMk/>
            <pc:sldMk cId="1201871522" sldId="328"/>
            <ac:picMk id="13" creationId="{5A77A4A5-57BC-D445-304F-96620F06DAB2}"/>
          </ac:picMkLst>
        </pc:picChg>
        <pc:picChg chg="del mod">
          <ac:chgData name="Delphine ROUILLARD" userId="7f68d3be-320d-4c45-ad39-682224e25011" providerId="ADAL" clId="{17ACE452-147C-4468-A7FF-55A9A62436BE}" dt="2024-09-25T07:17:40.372" v="2634" actId="478"/>
          <ac:picMkLst>
            <pc:docMk/>
            <pc:sldMk cId="1201871522" sldId="328"/>
            <ac:picMk id="16" creationId="{5A9F74B7-F7ED-0C1C-F4F4-46B0E367B1EF}"/>
          </ac:picMkLst>
        </pc:picChg>
        <pc:picChg chg="mod">
          <ac:chgData name="Delphine ROUILLARD" userId="7f68d3be-320d-4c45-ad39-682224e25011" providerId="ADAL" clId="{17ACE452-147C-4468-A7FF-55A9A62436BE}" dt="2024-09-26T13:31:58.011" v="4550" actId="1037"/>
          <ac:picMkLst>
            <pc:docMk/>
            <pc:sldMk cId="1201871522" sldId="328"/>
            <ac:picMk id="17" creationId="{AE704D57-89EE-6CF8-0A2F-B1114C8DB073}"/>
          </ac:picMkLst>
        </pc:picChg>
      </pc:sldChg>
      <pc:sldChg chg="addSp delSp modSp mod">
        <pc:chgData name="Delphine ROUILLARD" userId="7f68d3be-320d-4c45-ad39-682224e25011" providerId="ADAL" clId="{17ACE452-147C-4468-A7FF-55A9A62436BE}" dt="2024-09-26T13:31:54.037" v="4548" actId="1038"/>
        <pc:sldMkLst>
          <pc:docMk/>
          <pc:sldMk cId="3596042239" sldId="329"/>
        </pc:sldMkLst>
        <pc:spChg chg="mod">
          <ac:chgData name="Delphine ROUILLARD" userId="7f68d3be-320d-4c45-ad39-682224e25011" providerId="ADAL" clId="{17ACE452-147C-4468-A7FF-55A9A62436BE}" dt="2024-09-24T15:33:33.714" v="1664" actId="20577"/>
          <ac:spMkLst>
            <pc:docMk/>
            <pc:sldMk cId="3596042239" sldId="329"/>
            <ac:spMk id="3" creationId="{33A90036-4EF2-1245-6C5C-4CD03189ABA6}"/>
          </ac:spMkLst>
        </pc:spChg>
        <pc:spChg chg="add mod">
          <ac:chgData name="Delphine ROUILLARD" userId="7f68d3be-320d-4c45-ad39-682224e25011" providerId="ADAL" clId="{17ACE452-147C-4468-A7FF-55A9A62436BE}" dt="2024-09-25T07:27:16.377" v="3415"/>
          <ac:spMkLst>
            <pc:docMk/>
            <pc:sldMk cId="3596042239" sldId="329"/>
            <ac:spMk id="4" creationId="{E4043284-390B-CB16-EF39-0352D150EE12}"/>
          </ac:spMkLst>
        </pc:spChg>
        <pc:spChg chg="add mod">
          <ac:chgData name="Delphine ROUILLARD" userId="7f68d3be-320d-4c45-ad39-682224e25011" providerId="ADAL" clId="{17ACE452-147C-4468-A7FF-55A9A62436BE}" dt="2024-09-25T07:27:16.377" v="3415"/>
          <ac:spMkLst>
            <pc:docMk/>
            <pc:sldMk cId="3596042239" sldId="329"/>
            <ac:spMk id="5" creationId="{228CCF44-2218-7607-D35F-B8D25F348E27}"/>
          </ac:spMkLst>
        </pc:spChg>
        <pc:spChg chg="add mod">
          <ac:chgData name="Delphine ROUILLARD" userId="7f68d3be-320d-4c45-ad39-682224e25011" providerId="ADAL" clId="{17ACE452-147C-4468-A7FF-55A9A62436BE}" dt="2024-09-25T07:27:16.377" v="3415"/>
          <ac:spMkLst>
            <pc:docMk/>
            <pc:sldMk cId="3596042239" sldId="329"/>
            <ac:spMk id="6" creationId="{C1AD8797-72B5-74D0-2DB8-1CABDF6002E5}"/>
          </ac:spMkLst>
        </pc:spChg>
        <pc:spChg chg="add mod">
          <ac:chgData name="Delphine ROUILLARD" userId="7f68d3be-320d-4c45-ad39-682224e25011" providerId="ADAL" clId="{17ACE452-147C-4468-A7FF-55A9A62436BE}" dt="2024-09-26T13:24:14.192" v="4414" actId="1035"/>
          <ac:spMkLst>
            <pc:docMk/>
            <pc:sldMk cId="3596042239" sldId="329"/>
            <ac:spMk id="7" creationId="{D883E87B-7B7D-75D3-280E-8A42EEA10A4F}"/>
          </ac:spMkLst>
        </pc:spChg>
        <pc:spChg chg="del mod">
          <ac:chgData name="Delphine ROUILLARD" userId="7f68d3be-320d-4c45-ad39-682224e25011" providerId="ADAL" clId="{17ACE452-147C-4468-A7FF-55A9A62436BE}" dt="2024-09-25T07:29:21.857" v="3537" actId="478"/>
          <ac:spMkLst>
            <pc:docMk/>
            <pc:sldMk cId="3596042239" sldId="329"/>
            <ac:spMk id="7" creationId="{E0D2271B-6789-090F-CAC2-0425A2287D9D}"/>
          </ac:spMkLst>
        </pc:spChg>
        <pc:spChg chg="add mod">
          <ac:chgData name="Delphine ROUILLARD" userId="7f68d3be-320d-4c45-ad39-682224e25011" providerId="ADAL" clId="{17ACE452-147C-4468-A7FF-55A9A62436BE}" dt="2024-09-25T07:27:16.377" v="3415"/>
          <ac:spMkLst>
            <pc:docMk/>
            <pc:sldMk cId="3596042239" sldId="329"/>
            <ac:spMk id="8" creationId="{43135E15-61BC-E14C-CBD0-BA76C04636A3}"/>
          </ac:spMkLst>
        </pc:spChg>
        <pc:spChg chg="mod">
          <ac:chgData name="Delphine ROUILLARD" userId="7f68d3be-320d-4c45-ad39-682224e25011" providerId="ADAL" clId="{17ACE452-147C-4468-A7FF-55A9A62436BE}" dt="2024-09-25T07:29:41.974" v="3544" actId="20577"/>
          <ac:spMkLst>
            <pc:docMk/>
            <pc:sldMk cId="3596042239" sldId="329"/>
            <ac:spMk id="10" creationId="{28E25AF2-1FAC-11CE-C277-550FBF967C1C}"/>
          </ac:spMkLst>
        </pc:spChg>
        <pc:spChg chg="mod">
          <ac:chgData name="Delphine ROUILLARD" userId="7f68d3be-320d-4c45-ad39-682224e25011" providerId="ADAL" clId="{17ACE452-147C-4468-A7FF-55A9A62436BE}" dt="2024-09-26T13:23:09.232" v="4388" actId="14100"/>
          <ac:spMkLst>
            <pc:docMk/>
            <pc:sldMk cId="3596042239" sldId="329"/>
            <ac:spMk id="15" creationId="{07DE6771-A1AF-2C1D-F53D-515883BE6761}"/>
          </ac:spMkLst>
        </pc:spChg>
        <pc:spChg chg="del">
          <ac:chgData name="Delphine ROUILLARD" userId="7f68d3be-320d-4c45-ad39-682224e25011" providerId="ADAL" clId="{17ACE452-147C-4468-A7FF-55A9A62436BE}" dt="2024-09-25T07:27:06.721" v="3413" actId="478"/>
          <ac:spMkLst>
            <pc:docMk/>
            <pc:sldMk cId="3596042239" sldId="329"/>
            <ac:spMk id="18" creationId="{2B562734-855A-0293-59FA-BAB180D280ED}"/>
          </ac:spMkLst>
        </pc:spChg>
        <pc:spChg chg="del">
          <ac:chgData name="Delphine ROUILLARD" userId="7f68d3be-320d-4c45-ad39-682224e25011" providerId="ADAL" clId="{17ACE452-147C-4468-A7FF-55A9A62436BE}" dt="2024-09-25T07:27:08.727" v="3414" actId="478"/>
          <ac:spMkLst>
            <pc:docMk/>
            <pc:sldMk cId="3596042239" sldId="329"/>
            <ac:spMk id="23" creationId="{6B405929-9E7B-5536-C417-635969522E7B}"/>
          </ac:spMkLst>
        </pc:spChg>
        <pc:picChg chg="add mod">
          <ac:chgData name="Delphine ROUILLARD" userId="7f68d3be-320d-4c45-ad39-682224e25011" providerId="ADAL" clId="{17ACE452-147C-4468-A7FF-55A9A62436BE}" dt="2024-09-25T07:34:56.158" v="3876" actId="1038"/>
          <ac:picMkLst>
            <pc:docMk/>
            <pc:sldMk cId="3596042239" sldId="329"/>
            <ac:picMk id="11" creationId="{C0E2BFD6-7C2E-7D2A-6EDA-AFBB6C44349F}"/>
          </ac:picMkLst>
        </pc:picChg>
        <pc:picChg chg="del">
          <ac:chgData name="Delphine ROUILLARD" userId="7f68d3be-320d-4c45-ad39-682224e25011" providerId="ADAL" clId="{17ACE452-147C-4468-A7FF-55A9A62436BE}" dt="2024-09-25T07:29:20.606" v="3536" actId="478"/>
          <ac:picMkLst>
            <pc:docMk/>
            <pc:sldMk cId="3596042239" sldId="329"/>
            <ac:picMk id="12" creationId="{BCE589AB-EDF3-D1F5-2055-64A2D18AA6D2}"/>
          </ac:picMkLst>
        </pc:picChg>
        <pc:picChg chg="mod">
          <ac:chgData name="Delphine ROUILLARD" userId="7f68d3be-320d-4c45-ad39-682224e25011" providerId="ADAL" clId="{17ACE452-147C-4468-A7FF-55A9A62436BE}" dt="2024-09-25T07:34:58.327" v="3878" actId="1038"/>
          <ac:picMkLst>
            <pc:docMk/>
            <pc:sldMk cId="3596042239" sldId="329"/>
            <ac:picMk id="16" creationId="{4461D777-5CFD-7AC2-B6D3-18B76960B45D}"/>
          </ac:picMkLst>
        </pc:picChg>
        <pc:picChg chg="mod">
          <ac:chgData name="Delphine ROUILLARD" userId="7f68d3be-320d-4c45-ad39-682224e25011" providerId="ADAL" clId="{17ACE452-147C-4468-A7FF-55A9A62436BE}" dt="2024-09-26T13:31:54.037" v="4548" actId="1038"/>
          <ac:picMkLst>
            <pc:docMk/>
            <pc:sldMk cId="3596042239" sldId="329"/>
            <ac:picMk id="17" creationId="{AE704D57-89EE-6CF8-0A2F-B1114C8DB073}"/>
          </ac:picMkLst>
        </pc:picChg>
      </pc:sldChg>
      <pc:sldChg chg="addSp delSp modSp mod">
        <pc:chgData name="Delphine ROUILLARD" userId="7f68d3be-320d-4c45-ad39-682224e25011" providerId="ADAL" clId="{17ACE452-147C-4468-A7FF-55A9A62436BE}" dt="2024-09-26T13:31:46.938" v="4532" actId="1038"/>
        <pc:sldMkLst>
          <pc:docMk/>
          <pc:sldMk cId="461291940" sldId="330"/>
        </pc:sldMkLst>
        <pc:spChg chg="mod">
          <ac:chgData name="Delphine ROUILLARD" userId="7f68d3be-320d-4c45-ad39-682224e25011" providerId="ADAL" clId="{17ACE452-147C-4468-A7FF-55A9A62436BE}" dt="2024-09-24T15:40:28.030" v="1753" actId="6549"/>
          <ac:spMkLst>
            <pc:docMk/>
            <pc:sldMk cId="461291940" sldId="330"/>
            <ac:spMk id="3" creationId="{33A90036-4EF2-1245-6C5C-4CD03189ABA6}"/>
          </ac:spMkLst>
        </pc:spChg>
        <pc:spChg chg="add mod">
          <ac:chgData name="Delphine ROUILLARD" userId="7f68d3be-320d-4c45-ad39-682224e25011" providerId="ADAL" clId="{17ACE452-147C-4468-A7FF-55A9A62436BE}" dt="2024-09-25T07:33:35.221" v="3832"/>
          <ac:spMkLst>
            <pc:docMk/>
            <pc:sldMk cId="461291940" sldId="330"/>
            <ac:spMk id="4" creationId="{9A81238D-EC42-C99C-A18A-B29DC31BDF60}"/>
          </ac:spMkLst>
        </pc:spChg>
        <pc:spChg chg="add mod">
          <ac:chgData name="Delphine ROUILLARD" userId="7f68d3be-320d-4c45-ad39-682224e25011" providerId="ADAL" clId="{17ACE452-147C-4468-A7FF-55A9A62436BE}" dt="2024-09-25T07:33:35.221" v="3832"/>
          <ac:spMkLst>
            <pc:docMk/>
            <pc:sldMk cId="461291940" sldId="330"/>
            <ac:spMk id="5" creationId="{4A145C80-B058-B6FA-C097-FEAFA70697C6}"/>
          </ac:spMkLst>
        </pc:spChg>
        <pc:spChg chg="add mod">
          <ac:chgData name="Delphine ROUILLARD" userId="7f68d3be-320d-4c45-ad39-682224e25011" providerId="ADAL" clId="{17ACE452-147C-4468-A7FF-55A9A62436BE}" dt="2024-09-25T07:33:35.221" v="3832"/>
          <ac:spMkLst>
            <pc:docMk/>
            <pc:sldMk cId="461291940" sldId="330"/>
            <ac:spMk id="6" creationId="{6C17C0E1-0C33-DD90-D6AB-50A6917E362C}"/>
          </ac:spMkLst>
        </pc:spChg>
        <pc:spChg chg="del mod">
          <ac:chgData name="Delphine ROUILLARD" userId="7f68d3be-320d-4c45-ad39-682224e25011" providerId="ADAL" clId="{17ACE452-147C-4468-A7FF-55A9A62436BE}" dt="2024-09-25T07:32:52.651" v="3798" actId="478"/>
          <ac:spMkLst>
            <pc:docMk/>
            <pc:sldMk cId="461291940" sldId="330"/>
            <ac:spMk id="7" creationId="{7E55662C-2E66-65C3-9AB1-2C959BB6C84C}"/>
          </ac:spMkLst>
        </pc:spChg>
        <pc:spChg chg="add mod">
          <ac:chgData name="Delphine ROUILLARD" userId="7f68d3be-320d-4c45-ad39-682224e25011" providerId="ADAL" clId="{17ACE452-147C-4468-A7FF-55A9A62436BE}" dt="2024-09-26T13:28:44.868" v="4509" actId="1036"/>
          <ac:spMkLst>
            <pc:docMk/>
            <pc:sldMk cId="461291940" sldId="330"/>
            <ac:spMk id="7" creationId="{A67981C1-6DE0-5322-FC23-40BCB0CDC005}"/>
          </ac:spMkLst>
        </pc:spChg>
        <pc:spChg chg="add mod">
          <ac:chgData name="Delphine ROUILLARD" userId="7f68d3be-320d-4c45-ad39-682224e25011" providerId="ADAL" clId="{17ACE452-147C-4468-A7FF-55A9A62436BE}" dt="2024-09-25T07:33:35.221" v="3832"/>
          <ac:spMkLst>
            <pc:docMk/>
            <pc:sldMk cId="461291940" sldId="330"/>
            <ac:spMk id="8" creationId="{C777E67B-D4B8-F099-BECD-CAF717EA6CB6}"/>
          </ac:spMkLst>
        </pc:spChg>
        <pc:spChg chg="mod">
          <ac:chgData name="Delphine ROUILLARD" userId="7f68d3be-320d-4c45-ad39-682224e25011" providerId="ADAL" clId="{17ACE452-147C-4468-A7FF-55A9A62436BE}" dt="2024-09-25T07:33:07.181" v="3819" actId="1035"/>
          <ac:spMkLst>
            <pc:docMk/>
            <pc:sldMk cId="461291940" sldId="330"/>
            <ac:spMk id="10" creationId="{5BC0605C-FEE7-BF27-3E4C-01846523AD15}"/>
          </ac:spMkLst>
        </pc:spChg>
        <pc:spChg chg="del">
          <ac:chgData name="Delphine ROUILLARD" userId="7f68d3be-320d-4c45-ad39-682224e25011" providerId="ADAL" clId="{17ACE452-147C-4468-A7FF-55A9A62436BE}" dt="2024-09-25T07:32:28.685" v="3705" actId="478"/>
          <ac:spMkLst>
            <pc:docMk/>
            <pc:sldMk cId="461291940" sldId="330"/>
            <ac:spMk id="12" creationId="{ACBBFBFE-2242-0D57-1851-32E6FAB53AAA}"/>
          </ac:spMkLst>
        </pc:spChg>
        <pc:spChg chg="mod">
          <ac:chgData name="Delphine ROUILLARD" userId="7f68d3be-320d-4c45-ad39-682224e25011" providerId="ADAL" clId="{17ACE452-147C-4468-A7FF-55A9A62436BE}" dt="2024-09-26T13:26:26.358" v="4489" actId="14100"/>
          <ac:spMkLst>
            <pc:docMk/>
            <pc:sldMk cId="461291940" sldId="330"/>
            <ac:spMk id="15" creationId="{07DE6771-A1AF-2C1D-F53D-515883BE6761}"/>
          </ac:spMkLst>
        </pc:spChg>
        <pc:spChg chg="del">
          <ac:chgData name="Delphine ROUILLARD" userId="7f68d3be-320d-4c45-ad39-682224e25011" providerId="ADAL" clId="{17ACE452-147C-4468-A7FF-55A9A62436BE}" dt="2024-09-25T07:32:30.744" v="3706" actId="478"/>
          <ac:spMkLst>
            <pc:docMk/>
            <pc:sldMk cId="461291940" sldId="330"/>
            <ac:spMk id="16" creationId="{BC0F72D1-A7AB-372F-665B-E25418376B5F}"/>
          </ac:spMkLst>
        </pc:spChg>
        <pc:picChg chg="mod">
          <ac:chgData name="Delphine ROUILLARD" userId="7f68d3be-320d-4c45-ad39-682224e25011" providerId="ADAL" clId="{17ACE452-147C-4468-A7FF-55A9A62436BE}" dt="2024-09-25T07:34:44.830" v="3873" actId="1038"/>
          <ac:picMkLst>
            <pc:docMk/>
            <pc:sldMk cId="461291940" sldId="330"/>
            <ac:picMk id="11" creationId="{CE4D3082-45AD-8865-730A-EA4B39224AE5}"/>
          </ac:picMkLst>
        </pc:picChg>
        <pc:picChg chg="del">
          <ac:chgData name="Delphine ROUILLARD" userId="7f68d3be-320d-4c45-ad39-682224e25011" providerId="ADAL" clId="{17ACE452-147C-4468-A7FF-55A9A62436BE}" dt="2024-09-25T07:32:50.642" v="3797" actId="478"/>
          <ac:picMkLst>
            <pc:docMk/>
            <pc:sldMk cId="461291940" sldId="330"/>
            <ac:picMk id="13" creationId="{CCAEDA55-D986-99BE-61FE-89702FA6D9D5}"/>
          </ac:picMkLst>
        </pc:picChg>
        <pc:picChg chg="mod">
          <ac:chgData name="Delphine ROUILLARD" userId="7f68d3be-320d-4c45-ad39-682224e25011" providerId="ADAL" clId="{17ACE452-147C-4468-A7FF-55A9A62436BE}" dt="2024-09-26T13:31:46.938" v="4532" actId="1038"/>
          <ac:picMkLst>
            <pc:docMk/>
            <pc:sldMk cId="461291940" sldId="330"/>
            <ac:picMk id="17" creationId="{AE704D57-89EE-6CF8-0A2F-B1114C8DB073}"/>
          </ac:picMkLst>
        </pc:picChg>
        <pc:picChg chg="add mod">
          <ac:chgData name="Delphine ROUILLARD" userId="7f68d3be-320d-4c45-ad39-682224e25011" providerId="ADAL" clId="{17ACE452-147C-4468-A7FF-55A9A62436BE}" dt="2024-09-25T07:34:52.953" v="3875" actId="1038"/>
          <ac:picMkLst>
            <pc:docMk/>
            <pc:sldMk cId="461291940" sldId="330"/>
            <ac:picMk id="18" creationId="{01697439-4740-55BB-90F2-EBADA37230B8}"/>
          </ac:picMkLst>
        </pc:picChg>
      </pc:sldChg>
      <pc:sldChg chg="addSp delSp modSp mod">
        <pc:chgData name="Delphine ROUILLARD" userId="7f68d3be-320d-4c45-ad39-682224e25011" providerId="ADAL" clId="{17ACE452-147C-4468-A7FF-55A9A62436BE}" dt="2024-09-26T13:31:42.342" v="4522" actId="1038"/>
        <pc:sldMkLst>
          <pc:docMk/>
          <pc:sldMk cId="2788201361" sldId="331"/>
        </pc:sldMkLst>
        <pc:spChg chg="mod">
          <ac:chgData name="Delphine ROUILLARD" userId="7f68d3be-320d-4c45-ad39-682224e25011" providerId="ADAL" clId="{17ACE452-147C-4468-A7FF-55A9A62436BE}" dt="2024-09-24T15:37:08.828" v="1712" actId="6549"/>
          <ac:spMkLst>
            <pc:docMk/>
            <pc:sldMk cId="2788201361" sldId="331"/>
            <ac:spMk id="3" creationId="{33A90036-4EF2-1245-6C5C-4CD03189ABA6}"/>
          </ac:spMkLst>
        </pc:spChg>
        <pc:spChg chg="add mod">
          <ac:chgData name="Delphine ROUILLARD" userId="7f68d3be-320d-4c45-ad39-682224e25011" providerId="ADAL" clId="{17ACE452-147C-4468-A7FF-55A9A62436BE}" dt="2024-09-25T07:30:30.845" v="3649"/>
          <ac:spMkLst>
            <pc:docMk/>
            <pc:sldMk cId="2788201361" sldId="331"/>
            <ac:spMk id="4" creationId="{1E8A40F8-FEB0-03BC-79E3-305B1AFCD5AB}"/>
          </ac:spMkLst>
        </pc:spChg>
        <pc:spChg chg="add mod">
          <ac:chgData name="Delphine ROUILLARD" userId="7f68d3be-320d-4c45-ad39-682224e25011" providerId="ADAL" clId="{17ACE452-147C-4468-A7FF-55A9A62436BE}" dt="2024-09-25T07:30:30.845" v="3649"/>
          <ac:spMkLst>
            <pc:docMk/>
            <pc:sldMk cId="2788201361" sldId="331"/>
            <ac:spMk id="5" creationId="{ABA12DE0-3745-7599-D7E2-ABF78AB06A82}"/>
          </ac:spMkLst>
        </pc:spChg>
        <pc:spChg chg="add mod">
          <ac:chgData name="Delphine ROUILLARD" userId="7f68d3be-320d-4c45-ad39-682224e25011" providerId="ADAL" clId="{17ACE452-147C-4468-A7FF-55A9A62436BE}" dt="2024-09-25T07:30:30.845" v="3649"/>
          <ac:spMkLst>
            <pc:docMk/>
            <pc:sldMk cId="2788201361" sldId="331"/>
            <ac:spMk id="6" creationId="{7F5307C4-BD96-1B54-DD66-22AE32027F42}"/>
          </ac:spMkLst>
        </pc:spChg>
        <pc:spChg chg="del mod">
          <ac:chgData name="Delphine ROUILLARD" userId="7f68d3be-320d-4c45-ad39-682224e25011" providerId="ADAL" clId="{17ACE452-147C-4468-A7FF-55A9A62436BE}" dt="2024-09-25T07:29:57.101" v="3547" actId="478"/>
          <ac:spMkLst>
            <pc:docMk/>
            <pc:sldMk cId="2788201361" sldId="331"/>
            <ac:spMk id="7" creationId="{37EA332A-3788-C797-A745-B0B2CD65F6CE}"/>
          </ac:spMkLst>
        </pc:spChg>
        <pc:spChg chg="add mod">
          <ac:chgData name="Delphine ROUILLARD" userId="7f68d3be-320d-4c45-ad39-682224e25011" providerId="ADAL" clId="{17ACE452-147C-4468-A7FF-55A9A62436BE}" dt="2024-09-26T13:25:50.225" v="4469" actId="1076"/>
          <ac:spMkLst>
            <pc:docMk/>
            <pc:sldMk cId="2788201361" sldId="331"/>
            <ac:spMk id="7" creationId="{FD088EB8-3478-2553-BA62-EE20D2CFB64C}"/>
          </ac:spMkLst>
        </pc:spChg>
        <pc:spChg chg="add mod">
          <ac:chgData name="Delphine ROUILLARD" userId="7f68d3be-320d-4c45-ad39-682224e25011" providerId="ADAL" clId="{17ACE452-147C-4468-A7FF-55A9A62436BE}" dt="2024-09-25T07:30:30.845" v="3649"/>
          <ac:spMkLst>
            <pc:docMk/>
            <pc:sldMk cId="2788201361" sldId="331"/>
            <ac:spMk id="8" creationId="{A6385DF0-2A25-8031-0B3C-C81EB26C08DA}"/>
          </ac:spMkLst>
        </pc:spChg>
        <pc:spChg chg="mod">
          <ac:chgData name="Delphine ROUILLARD" userId="7f68d3be-320d-4c45-ad39-682224e25011" providerId="ADAL" clId="{17ACE452-147C-4468-A7FF-55A9A62436BE}" dt="2024-09-25T07:33:12.667" v="3829" actId="1035"/>
          <ac:spMkLst>
            <pc:docMk/>
            <pc:sldMk cId="2788201361" sldId="331"/>
            <ac:spMk id="10" creationId="{42B84B79-7D4B-7174-01EF-4B82F06D68BD}"/>
          </ac:spMkLst>
        </pc:spChg>
        <pc:spChg chg="mod">
          <ac:chgData name="Delphine ROUILLARD" userId="7f68d3be-320d-4c45-ad39-682224e25011" providerId="ADAL" clId="{17ACE452-147C-4468-A7FF-55A9A62436BE}" dt="2024-09-26T13:24:53.227" v="4447" actId="20577"/>
          <ac:spMkLst>
            <pc:docMk/>
            <pc:sldMk cId="2788201361" sldId="331"/>
            <ac:spMk id="15" creationId="{07DE6771-A1AF-2C1D-F53D-515883BE6761}"/>
          </ac:spMkLst>
        </pc:spChg>
        <pc:spChg chg="del">
          <ac:chgData name="Delphine ROUILLARD" userId="7f68d3be-320d-4c45-ad39-682224e25011" providerId="ADAL" clId="{17ACE452-147C-4468-A7FF-55A9A62436BE}" dt="2024-09-25T07:29:54.225" v="3545" actId="478"/>
          <ac:spMkLst>
            <pc:docMk/>
            <pc:sldMk cId="2788201361" sldId="331"/>
            <ac:spMk id="23" creationId="{66D4C3BA-58C4-A8A5-8E50-1C14230FF534}"/>
          </ac:spMkLst>
        </pc:spChg>
        <pc:spChg chg="del">
          <ac:chgData name="Delphine ROUILLARD" userId="7f68d3be-320d-4c45-ad39-682224e25011" providerId="ADAL" clId="{17ACE452-147C-4468-A7FF-55A9A62436BE}" dt="2024-09-25T07:29:56.333" v="3546" actId="478"/>
          <ac:spMkLst>
            <pc:docMk/>
            <pc:sldMk cId="2788201361" sldId="331"/>
            <ac:spMk id="24" creationId="{E69BDB10-1A29-749F-122D-205F58B50306}"/>
          </ac:spMkLst>
        </pc:spChg>
        <pc:picChg chg="add mod">
          <ac:chgData name="Delphine ROUILLARD" userId="7f68d3be-320d-4c45-ad39-682224e25011" providerId="ADAL" clId="{17ACE452-147C-4468-A7FF-55A9A62436BE}" dt="2024-09-25T07:31:44.513" v="3669" actId="1038"/>
          <ac:picMkLst>
            <pc:docMk/>
            <pc:sldMk cId="2788201361" sldId="331"/>
            <ac:picMk id="11" creationId="{D2117736-3F3F-D89A-DDA4-5AF6902AA3C8}"/>
          </ac:picMkLst>
        </pc:picChg>
        <pc:picChg chg="del">
          <ac:chgData name="Delphine ROUILLARD" userId="7f68d3be-320d-4c45-ad39-682224e25011" providerId="ADAL" clId="{17ACE452-147C-4468-A7FF-55A9A62436BE}" dt="2024-09-25T07:29:57.995" v="3548" actId="478"/>
          <ac:picMkLst>
            <pc:docMk/>
            <pc:sldMk cId="2788201361" sldId="331"/>
            <ac:picMk id="12" creationId="{4D1CE03A-4459-9A25-B359-14252EA6FB55}"/>
          </ac:picMkLst>
        </pc:picChg>
        <pc:picChg chg="mod">
          <ac:chgData name="Delphine ROUILLARD" userId="7f68d3be-320d-4c45-ad39-682224e25011" providerId="ADAL" clId="{17ACE452-147C-4468-A7FF-55A9A62436BE}" dt="2024-09-26T13:31:42.342" v="4522" actId="1038"/>
          <ac:picMkLst>
            <pc:docMk/>
            <pc:sldMk cId="2788201361" sldId="331"/>
            <ac:picMk id="17" creationId="{AE704D57-89EE-6CF8-0A2F-B1114C8DB073}"/>
          </ac:picMkLst>
        </pc:picChg>
        <pc:picChg chg="mod">
          <ac:chgData name="Delphine ROUILLARD" userId="7f68d3be-320d-4c45-ad39-682224e25011" providerId="ADAL" clId="{17ACE452-147C-4468-A7FF-55A9A62436BE}" dt="2024-09-25T07:31:42.247" v="3667" actId="1038"/>
          <ac:picMkLst>
            <pc:docMk/>
            <pc:sldMk cId="2788201361" sldId="331"/>
            <ac:picMk id="18" creationId="{C98D8C4F-91AD-B843-E78C-A52E393F2EDF}"/>
          </ac:picMkLst>
        </pc:picChg>
      </pc:sldChg>
      <pc:sldChg chg="modSp mod">
        <pc:chgData name="Delphine ROUILLARD" userId="7f68d3be-320d-4c45-ad39-682224e25011" providerId="ADAL" clId="{17ACE452-147C-4468-A7FF-55A9A62436BE}" dt="2024-09-25T09:47:40.393" v="4201" actId="1038"/>
        <pc:sldMkLst>
          <pc:docMk/>
          <pc:sldMk cId="513305988" sldId="333"/>
        </pc:sldMkLst>
        <pc:spChg chg="mod">
          <ac:chgData name="Delphine ROUILLARD" userId="7f68d3be-320d-4c45-ad39-682224e25011" providerId="ADAL" clId="{17ACE452-147C-4468-A7FF-55A9A62436BE}" dt="2024-09-25T09:47:40.393" v="4201" actId="1038"/>
          <ac:spMkLst>
            <pc:docMk/>
            <pc:sldMk cId="513305988" sldId="333"/>
            <ac:spMk id="4" creationId="{7C36CD21-7C3A-8BBC-F6EA-635384E859A6}"/>
          </ac:spMkLst>
        </pc:spChg>
      </pc:sldChg>
      <pc:sldChg chg="modSp mod">
        <pc:chgData name="Delphine ROUILLARD" userId="7f68d3be-320d-4c45-ad39-682224e25011" providerId="ADAL" clId="{17ACE452-147C-4468-A7FF-55A9A62436BE}" dt="2024-09-26T13:17:39.486" v="4209" actId="207"/>
        <pc:sldMkLst>
          <pc:docMk/>
          <pc:sldMk cId="983767999" sldId="334"/>
        </pc:sldMkLst>
        <pc:spChg chg="mod">
          <ac:chgData name="Delphine ROUILLARD" userId="7f68d3be-320d-4c45-ad39-682224e25011" providerId="ADAL" clId="{17ACE452-147C-4468-A7FF-55A9A62436BE}" dt="2024-09-26T13:17:39.486" v="4209" actId="207"/>
          <ac:spMkLst>
            <pc:docMk/>
            <pc:sldMk cId="983767999" sldId="334"/>
            <ac:spMk id="3" creationId="{D82AF850-8B6A-3646-7FD8-04CC4B0F9DD3}"/>
          </ac:spMkLst>
        </pc:spChg>
        <pc:spChg chg="mod">
          <ac:chgData name="Delphine ROUILLARD" userId="7f68d3be-320d-4c45-ad39-682224e25011" providerId="ADAL" clId="{17ACE452-147C-4468-A7FF-55A9A62436BE}" dt="2024-09-25T07:16:45.646" v="2616" actId="14100"/>
          <ac:spMkLst>
            <pc:docMk/>
            <pc:sldMk cId="983767999" sldId="334"/>
            <ac:spMk id="4" creationId="{58D7D2AB-2FC8-C9C9-C488-747F954BC507}"/>
          </ac:spMkLst>
        </pc:spChg>
      </pc:sldChg>
      <pc:sldChg chg="modSp mod">
        <pc:chgData name="Delphine ROUILLARD" userId="7f68d3be-320d-4c45-ad39-682224e25011" providerId="ADAL" clId="{17ACE452-147C-4468-A7FF-55A9A62436BE}" dt="2024-09-24T15:19:42.321" v="1164" actId="20577"/>
        <pc:sldMkLst>
          <pc:docMk/>
          <pc:sldMk cId="522281739" sldId="335"/>
        </pc:sldMkLst>
        <pc:spChg chg="mod">
          <ac:chgData name="Delphine ROUILLARD" userId="7f68d3be-320d-4c45-ad39-682224e25011" providerId="ADAL" clId="{17ACE452-147C-4468-A7FF-55A9A62436BE}" dt="2024-09-24T15:19:42.321" v="1164" actId="20577"/>
          <ac:spMkLst>
            <pc:docMk/>
            <pc:sldMk cId="522281739" sldId="335"/>
            <ac:spMk id="6" creationId="{1D1C1224-F2AE-7D9C-8F9C-6F6DDE99C475}"/>
          </ac:spMkLst>
        </pc:spChg>
      </pc:sldChg>
      <pc:sldChg chg="modSp mod">
        <pc:chgData name="Delphine ROUILLARD" userId="7f68d3be-320d-4c45-ad39-682224e25011" providerId="ADAL" clId="{17ACE452-147C-4468-A7FF-55A9A62436BE}" dt="2024-09-25T08:20:59.806" v="4087" actId="20577"/>
        <pc:sldMkLst>
          <pc:docMk/>
          <pc:sldMk cId="50844945" sldId="336"/>
        </pc:sldMkLst>
        <pc:spChg chg="mod">
          <ac:chgData name="Delphine ROUILLARD" userId="7f68d3be-320d-4c45-ad39-682224e25011" providerId="ADAL" clId="{17ACE452-147C-4468-A7FF-55A9A62436BE}" dt="2024-09-25T07:37:48.306" v="3908" actId="20577"/>
          <ac:spMkLst>
            <pc:docMk/>
            <pc:sldMk cId="50844945" sldId="336"/>
            <ac:spMk id="2" creationId="{D810727A-C634-B09A-3D23-CF70765107F4}"/>
          </ac:spMkLst>
        </pc:spChg>
        <pc:spChg chg="mod">
          <ac:chgData name="Delphine ROUILLARD" userId="7f68d3be-320d-4c45-ad39-682224e25011" providerId="ADAL" clId="{17ACE452-147C-4468-A7FF-55A9A62436BE}" dt="2024-09-25T08:20:59.806" v="4087" actId="20577"/>
          <ac:spMkLst>
            <pc:docMk/>
            <pc:sldMk cId="50844945" sldId="336"/>
            <ac:spMk id="5" creationId="{85593465-052F-E52D-572A-5AD945DF9F19}"/>
          </ac:spMkLst>
        </pc:spChg>
      </pc:sldChg>
      <pc:sldChg chg="addSp modSp add mod">
        <pc:chgData name="Delphine ROUILLARD" userId="7f68d3be-320d-4c45-ad39-682224e25011" providerId="ADAL" clId="{17ACE452-147C-4468-A7FF-55A9A62436BE}" dt="2024-09-25T08:21:13.226" v="4091" actId="20577"/>
        <pc:sldMkLst>
          <pc:docMk/>
          <pc:sldMk cId="4020123119" sldId="337"/>
        </pc:sldMkLst>
        <pc:spChg chg="mod">
          <ac:chgData name="Delphine ROUILLARD" userId="7f68d3be-320d-4c45-ad39-682224e25011" providerId="ADAL" clId="{17ACE452-147C-4468-A7FF-55A9A62436BE}" dt="2024-09-25T07:40:45.969" v="3942" actId="20577"/>
          <ac:spMkLst>
            <pc:docMk/>
            <pc:sldMk cId="4020123119" sldId="337"/>
            <ac:spMk id="2" creationId="{A1F80F18-CCBB-4853-AB35-D2728FA5EAE9}"/>
          </ac:spMkLst>
        </pc:spChg>
        <pc:spChg chg="mod">
          <ac:chgData name="Delphine ROUILLARD" userId="7f68d3be-320d-4c45-ad39-682224e25011" providerId="ADAL" clId="{17ACE452-147C-4468-A7FF-55A9A62436BE}" dt="2024-09-23T13:38:00.393" v="539" actId="1076"/>
          <ac:spMkLst>
            <pc:docMk/>
            <pc:sldMk cId="4020123119" sldId="337"/>
            <ac:spMk id="3" creationId="{1E25756C-7BD4-474B-B43A-5A761F8BA1C0}"/>
          </ac:spMkLst>
        </pc:spChg>
        <pc:spChg chg="mod">
          <ac:chgData name="Delphine ROUILLARD" userId="7f68d3be-320d-4c45-ad39-682224e25011" providerId="ADAL" clId="{17ACE452-147C-4468-A7FF-55A9A62436BE}" dt="2024-09-25T08:21:13.226" v="4091" actId="20577"/>
          <ac:spMkLst>
            <pc:docMk/>
            <pc:sldMk cId="4020123119" sldId="337"/>
            <ac:spMk id="9" creationId="{9DDBB3B5-8EC0-4AD2-B01F-9E6125EB180F}"/>
          </ac:spMkLst>
        </pc:spChg>
        <pc:graphicFrameChg chg="add mod modGraphic">
          <ac:chgData name="Delphine ROUILLARD" userId="7f68d3be-320d-4c45-ad39-682224e25011" providerId="ADAL" clId="{17ACE452-147C-4468-A7FF-55A9A62436BE}" dt="2024-09-25T07:40:38.787" v="3939" actId="255"/>
          <ac:graphicFrameMkLst>
            <pc:docMk/>
            <pc:sldMk cId="4020123119" sldId="337"/>
            <ac:graphicFrameMk id="8" creationId="{B73F84F0-7C6C-AC12-AF71-3172D28E0C3E}"/>
          </ac:graphicFrameMkLst>
        </pc:graphicFrameChg>
      </pc:sldChg>
      <pc:sldMasterChg chg="modSldLayout">
        <pc:chgData name="Delphine ROUILLARD" userId="7f68d3be-320d-4c45-ad39-682224e25011" providerId="ADAL" clId="{17ACE452-147C-4468-A7FF-55A9A62436BE}" dt="2024-09-25T06:56:38.843" v="2083"/>
        <pc:sldMasterMkLst>
          <pc:docMk/>
          <pc:sldMasterMk cId="1350161873" sldId="2147483648"/>
        </pc:sldMasterMkLst>
        <pc:sldLayoutChg chg="addSp delSp modSp mod">
          <pc:chgData name="Delphine ROUILLARD" userId="7f68d3be-320d-4c45-ad39-682224e25011" providerId="ADAL" clId="{17ACE452-147C-4468-A7FF-55A9A62436BE}" dt="2024-09-25T06:56:03.706" v="2059"/>
          <pc:sldLayoutMkLst>
            <pc:docMk/>
            <pc:sldMasterMk cId="1350161873" sldId="2147483648"/>
            <pc:sldLayoutMk cId="3699353079" sldId="2147483652"/>
          </pc:sldLayoutMkLst>
          <pc:picChg chg="add mod">
            <ac:chgData name="Delphine ROUILLARD" userId="7f68d3be-320d-4c45-ad39-682224e25011" providerId="ADAL" clId="{17ACE452-147C-4468-A7FF-55A9A62436BE}" dt="2024-09-25T06:56:03.706" v="2059"/>
            <ac:picMkLst>
              <pc:docMk/>
              <pc:sldMasterMk cId="1350161873" sldId="2147483648"/>
              <pc:sldLayoutMk cId="3699353079" sldId="2147483652"/>
              <ac:picMk id="8" creationId="{2490D6E9-D1A1-1971-037F-0B86B2D3F01D}"/>
            </ac:picMkLst>
          </pc:picChg>
          <pc:picChg chg="del">
            <ac:chgData name="Delphine ROUILLARD" userId="7f68d3be-320d-4c45-ad39-682224e25011" providerId="ADAL" clId="{17ACE452-147C-4468-A7FF-55A9A62436BE}" dt="2024-09-25T06:56:02.932" v="2058" actId="478"/>
            <ac:picMkLst>
              <pc:docMk/>
              <pc:sldMasterMk cId="1350161873" sldId="2147483648"/>
              <pc:sldLayoutMk cId="3699353079" sldId="2147483652"/>
              <ac:picMk id="9" creationId="{A1B5F2DF-630C-919C-A852-86517824BF09}"/>
            </ac:picMkLst>
          </pc:picChg>
        </pc:sldLayoutChg>
        <pc:sldLayoutChg chg="addSp delSp modSp mod">
          <pc:chgData name="Delphine ROUILLARD" userId="7f68d3be-320d-4c45-ad39-682224e25011" providerId="ADAL" clId="{17ACE452-147C-4468-A7FF-55A9A62436BE}" dt="2024-09-25T06:56:38.843" v="2083"/>
          <pc:sldLayoutMkLst>
            <pc:docMk/>
            <pc:sldMasterMk cId="1350161873" sldId="2147483648"/>
            <pc:sldLayoutMk cId="3996471446" sldId="2147483654"/>
          </pc:sldLayoutMkLst>
          <pc:picChg chg="add mod">
            <ac:chgData name="Delphine ROUILLARD" userId="7f68d3be-320d-4c45-ad39-682224e25011" providerId="ADAL" clId="{17ACE452-147C-4468-A7FF-55A9A62436BE}" dt="2024-09-25T06:56:38.843" v="2083"/>
            <ac:picMkLst>
              <pc:docMk/>
              <pc:sldMasterMk cId="1350161873" sldId="2147483648"/>
              <pc:sldLayoutMk cId="3996471446" sldId="2147483654"/>
              <ac:picMk id="6" creationId="{B665EE2E-7009-8EE3-86F2-E7794F1DCAFC}"/>
            </ac:picMkLst>
          </pc:picChg>
          <pc:picChg chg="del">
            <ac:chgData name="Delphine ROUILLARD" userId="7f68d3be-320d-4c45-ad39-682224e25011" providerId="ADAL" clId="{17ACE452-147C-4468-A7FF-55A9A62436BE}" dt="2024-09-25T06:56:38.389" v="2082" actId="478"/>
            <ac:picMkLst>
              <pc:docMk/>
              <pc:sldMasterMk cId="1350161873" sldId="2147483648"/>
              <pc:sldLayoutMk cId="3996471446" sldId="2147483654"/>
              <ac:picMk id="8" creationId="{C20B5A69-5CD3-13E1-F474-C693DC2C113A}"/>
            </ac:picMkLst>
          </pc:picChg>
        </pc:sldLayoutChg>
        <pc:sldLayoutChg chg="addSp delSp modSp mod">
          <pc:chgData name="Delphine ROUILLARD" userId="7f68d3be-320d-4c45-ad39-682224e25011" providerId="ADAL" clId="{17ACE452-147C-4468-A7FF-55A9A62436BE}" dt="2024-09-25T06:55:54.420" v="2055"/>
          <pc:sldLayoutMkLst>
            <pc:docMk/>
            <pc:sldMasterMk cId="1350161873" sldId="2147483648"/>
            <pc:sldLayoutMk cId="1945979652" sldId="2147483657"/>
          </pc:sldLayoutMkLst>
          <pc:picChg chg="add mod">
            <ac:chgData name="Delphine ROUILLARD" userId="7f68d3be-320d-4c45-ad39-682224e25011" providerId="ADAL" clId="{17ACE452-147C-4468-A7FF-55A9A62436BE}" dt="2024-09-25T06:55:54.420" v="2055"/>
            <ac:picMkLst>
              <pc:docMk/>
              <pc:sldMasterMk cId="1350161873" sldId="2147483648"/>
              <pc:sldLayoutMk cId="1945979652" sldId="2147483657"/>
              <ac:picMk id="8" creationId="{0301952E-A52F-3C14-5217-DBB6175A4C45}"/>
            </ac:picMkLst>
          </pc:picChg>
          <pc:picChg chg="del">
            <ac:chgData name="Delphine ROUILLARD" userId="7f68d3be-320d-4c45-ad39-682224e25011" providerId="ADAL" clId="{17ACE452-147C-4468-A7FF-55A9A62436BE}" dt="2024-09-25T06:55:53.622" v="2054" actId="478"/>
            <ac:picMkLst>
              <pc:docMk/>
              <pc:sldMasterMk cId="1350161873" sldId="2147483648"/>
              <pc:sldLayoutMk cId="1945979652" sldId="2147483657"/>
              <ac:picMk id="9" creationId="{3097D0ED-8D8D-23B6-943D-FEF13FC44036}"/>
            </ac:picMkLst>
          </pc:picChg>
        </pc:sldLayoutChg>
        <pc:sldLayoutChg chg="addSp delSp modSp mod">
          <pc:chgData name="Delphine ROUILLARD" userId="7f68d3be-320d-4c45-ad39-682224e25011" providerId="ADAL" clId="{17ACE452-147C-4468-A7FF-55A9A62436BE}" dt="2024-09-25T06:56:08.816" v="2061"/>
          <pc:sldLayoutMkLst>
            <pc:docMk/>
            <pc:sldMasterMk cId="1350161873" sldId="2147483648"/>
            <pc:sldLayoutMk cId="3568722468" sldId="2147483659"/>
          </pc:sldLayoutMkLst>
          <pc:picChg chg="add mod">
            <ac:chgData name="Delphine ROUILLARD" userId="7f68d3be-320d-4c45-ad39-682224e25011" providerId="ADAL" clId="{17ACE452-147C-4468-A7FF-55A9A62436BE}" dt="2024-09-25T06:56:08.816" v="2061"/>
            <ac:picMkLst>
              <pc:docMk/>
              <pc:sldMasterMk cId="1350161873" sldId="2147483648"/>
              <pc:sldLayoutMk cId="3568722468" sldId="2147483659"/>
              <ac:picMk id="8" creationId="{A5ED7BB0-5633-9F58-1DF7-51018345745F}"/>
            </ac:picMkLst>
          </pc:picChg>
          <pc:picChg chg="del">
            <ac:chgData name="Delphine ROUILLARD" userId="7f68d3be-320d-4c45-ad39-682224e25011" providerId="ADAL" clId="{17ACE452-147C-4468-A7FF-55A9A62436BE}" dt="2024-09-25T06:56:08.046" v="2060" actId="478"/>
            <ac:picMkLst>
              <pc:docMk/>
              <pc:sldMasterMk cId="1350161873" sldId="2147483648"/>
              <pc:sldLayoutMk cId="3568722468" sldId="2147483659"/>
              <ac:picMk id="9" creationId="{9A0B3AF1-F354-13D1-85BA-A98F55C8FA16}"/>
            </ac:picMkLst>
          </pc:picChg>
        </pc:sldLayoutChg>
        <pc:sldLayoutChg chg="addSp delSp modSp mod">
          <pc:chgData name="Delphine ROUILLARD" userId="7f68d3be-320d-4c45-ad39-682224e25011" providerId="ADAL" clId="{17ACE452-147C-4468-A7FF-55A9A62436BE}" dt="2024-09-25T06:56:12.366" v="2063"/>
          <pc:sldLayoutMkLst>
            <pc:docMk/>
            <pc:sldMasterMk cId="1350161873" sldId="2147483648"/>
            <pc:sldLayoutMk cId="3885694580" sldId="2147483660"/>
          </pc:sldLayoutMkLst>
          <pc:picChg chg="add mod">
            <ac:chgData name="Delphine ROUILLARD" userId="7f68d3be-320d-4c45-ad39-682224e25011" providerId="ADAL" clId="{17ACE452-147C-4468-A7FF-55A9A62436BE}" dt="2024-09-25T06:56:12.366" v="2063"/>
            <ac:picMkLst>
              <pc:docMk/>
              <pc:sldMasterMk cId="1350161873" sldId="2147483648"/>
              <pc:sldLayoutMk cId="3885694580" sldId="2147483660"/>
              <ac:picMk id="8" creationId="{79FC90D2-A48F-C9A2-8EF7-CB4A78F85A9F}"/>
            </ac:picMkLst>
          </pc:picChg>
          <pc:picChg chg="del">
            <ac:chgData name="Delphine ROUILLARD" userId="7f68d3be-320d-4c45-ad39-682224e25011" providerId="ADAL" clId="{17ACE452-147C-4468-A7FF-55A9A62436BE}" dt="2024-09-25T06:56:11.911" v="2062" actId="478"/>
            <ac:picMkLst>
              <pc:docMk/>
              <pc:sldMasterMk cId="1350161873" sldId="2147483648"/>
              <pc:sldLayoutMk cId="3885694580" sldId="2147483660"/>
              <ac:picMk id="9" creationId="{4DF8057E-994D-5B69-3D4D-F0710DCAC097}"/>
            </ac:picMkLst>
          </pc:picChg>
        </pc:sldLayoutChg>
        <pc:sldLayoutChg chg="addSp delSp modSp mod">
          <pc:chgData name="Delphine ROUILLARD" userId="7f68d3be-320d-4c45-ad39-682224e25011" providerId="ADAL" clId="{17ACE452-147C-4468-A7FF-55A9A62436BE}" dt="2024-09-25T06:55:59.012" v="2057"/>
          <pc:sldLayoutMkLst>
            <pc:docMk/>
            <pc:sldMasterMk cId="1350161873" sldId="2147483648"/>
            <pc:sldLayoutMk cId="2293830683" sldId="2147483661"/>
          </pc:sldLayoutMkLst>
          <pc:picChg chg="add mod">
            <ac:chgData name="Delphine ROUILLARD" userId="7f68d3be-320d-4c45-ad39-682224e25011" providerId="ADAL" clId="{17ACE452-147C-4468-A7FF-55A9A62436BE}" dt="2024-09-25T06:55:59.012" v="2057"/>
            <ac:picMkLst>
              <pc:docMk/>
              <pc:sldMasterMk cId="1350161873" sldId="2147483648"/>
              <pc:sldLayoutMk cId="2293830683" sldId="2147483661"/>
              <ac:picMk id="8" creationId="{513A8F1D-F976-6423-F206-72EA3AB71B45}"/>
            </ac:picMkLst>
          </pc:picChg>
          <pc:picChg chg="del">
            <ac:chgData name="Delphine ROUILLARD" userId="7f68d3be-320d-4c45-ad39-682224e25011" providerId="ADAL" clId="{17ACE452-147C-4468-A7FF-55A9A62436BE}" dt="2024-09-25T06:55:58.506" v="2056" actId="478"/>
            <ac:picMkLst>
              <pc:docMk/>
              <pc:sldMasterMk cId="1350161873" sldId="2147483648"/>
              <pc:sldLayoutMk cId="2293830683" sldId="2147483661"/>
              <ac:picMk id="9" creationId="{B011310E-5503-EA80-DAC0-69107705D403}"/>
            </ac:picMkLst>
          </pc:picChg>
        </pc:sldLayoutChg>
        <pc:sldLayoutChg chg="addSp delSp modSp mod">
          <pc:chgData name="Delphine ROUILLARD" userId="7f68d3be-320d-4c45-ad39-682224e25011" providerId="ADAL" clId="{17ACE452-147C-4468-A7FF-55A9A62436BE}" dt="2024-09-25T06:55:46.898" v="2053" actId="1037"/>
          <pc:sldLayoutMkLst>
            <pc:docMk/>
            <pc:sldMasterMk cId="1350161873" sldId="2147483648"/>
            <pc:sldLayoutMk cId="3155327100" sldId="2147483662"/>
          </pc:sldLayoutMkLst>
          <pc:picChg chg="add mod">
            <ac:chgData name="Delphine ROUILLARD" userId="7f68d3be-320d-4c45-ad39-682224e25011" providerId="ADAL" clId="{17ACE452-147C-4468-A7FF-55A9A62436BE}" dt="2024-09-25T06:55:46.898" v="2053" actId="1037"/>
            <ac:picMkLst>
              <pc:docMk/>
              <pc:sldMasterMk cId="1350161873" sldId="2147483648"/>
              <pc:sldLayoutMk cId="3155327100" sldId="2147483662"/>
              <ac:picMk id="5" creationId="{7549930C-1662-580D-D4CB-F65BF150A51E}"/>
            </ac:picMkLst>
          </pc:picChg>
          <pc:picChg chg="del">
            <ac:chgData name="Delphine ROUILLARD" userId="7f68d3be-320d-4c45-ad39-682224e25011" providerId="ADAL" clId="{17ACE452-147C-4468-A7FF-55A9A62436BE}" dt="2024-09-25T06:55:26.362" v="2037" actId="478"/>
            <ac:picMkLst>
              <pc:docMk/>
              <pc:sldMasterMk cId="1350161873" sldId="2147483648"/>
              <pc:sldLayoutMk cId="3155327100" sldId="2147483662"/>
              <ac:picMk id="6" creationId="{89D0A302-0B32-D4A8-3348-BF38FB4A3F76}"/>
            </ac:picMkLst>
          </pc:picChg>
        </pc:sldLayoutChg>
        <pc:sldLayoutChg chg="addSp delSp modSp mod">
          <pc:chgData name="Delphine ROUILLARD" userId="7f68d3be-320d-4c45-ad39-682224e25011" providerId="ADAL" clId="{17ACE452-147C-4468-A7FF-55A9A62436BE}" dt="2024-09-25T06:56:35.135" v="2081" actId="1036"/>
          <pc:sldLayoutMkLst>
            <pc:docMk/>
            <pc:sldMasterMk cId="1350161873" sldId="2147483648"/>
            <pc:sldLayoutMk cId="3056124006" sldId="2147483664"/>
          </pc:sldLayoutMkLst>
          <pc:picChg chg="del">
            <ac:chgData name="Delphine ROUILLARD" userId="7f68d3be-320d-4c45-ad39-682224e25011" providerId="ADAL" clId="{17ACE452-147C-4468-A7FF-55A9A62436BE}" dt="2024-09-25T06:56:16.124" v="2064" actId="478"/>
            <ac:picMkLst>
              <pc:docMk/>
              <pc:sldMasterMk cId="1350161873" sldId="2147483648"/>
              <pc:sldLayoutMk cId="3056124006" sldId="2147483664"/>
              <ac:picMk id="4" creationId="{CA07AF32-307C-CA78-133C-BFA15E099B71}"/>
            </ac:picMkLst>
          </pc:picChg>
          <pc:picChg chg="add mod">
            <ac:chgData name="Delphine ROUILLARD" userId="7f68d3be-320d-4c45-ad39-682224e25011" providerId="ADAL" clId="{17ACE452-147C-4468-A7FF-55A9A62436BE}" dt="2024-09-25T06:56:35.135" v="2081" actId="1036"/>
            <ac:picMkLst>
              <pc:docMk/>
              <pc:sldMasterMk cId="1350161873" sldId="2147483648"/>
              <pc:sldLayoutMk cId="3056124006" sldId="2147483664"/>
              <ac:picMk id="7" creationId="{52B76B2E-0CE2-5A37-692D-C796A4DEE4DF}"/>
            </ac:picMkLst>
          </pc:picChg>
        </pc:sldLayoutChg>
        <pc:sldLayoutChg chg="addSp delSp modSp mod">
          <pc:chgData name="Delphine ROUILLARD" userId="7f68d3be-320d-4c45-ad39-682224e25011" providerId="ADAL" clId="{17ACE452-147C-4468-A7FF-55A9A62436BE}" dt="2024-09-25T06:56:28.990" v="2078"/>
          <pc:sldLayoutMkLst>
            <pc:docMk/>
            <pc:sldMasterMk cId="1350161873" sldId="2147483648"/>
            <pc:sldLayoutMk cId="1134188439" sldId="2147483665"/>
          </pc:sldLayoutMkLst>
          <pc:picChg chg="del">
            <ac:chgData name="Delphine ROUILLARD" userId="7f68d3be-320d-4c45-ad39-682224e25011" providerId="ADAL" clId="{17ACE452-147C-4468-A7FF-55A9A62436BE}" dt="2024-09-25T06:56:28.518" v="2077" actId="478"/>
            <ac:picMkLst>
              <pc:docMk/>
              <pc:sldMasterMk cId="1350161873" sldId="2147483648"/>
              <pc:sldLayoutMk cId="1134188439" sldId="2147483665"/>
              <ac:picMk id="4" creationId="{670A66F9-D764-0375-892F-EBFA2C9F9435}"/>
            </ac:picMkLst>
          </pc:picChg>
          <pc:picChg chg="add mod">
            <ac:chgData name="Delphine ROUILLARD" userId="7f68d3be-320d-4c45-ad39-682224e25011" providerId="ADAL" clId="{17ACE452-147C-4468-A7FF-55A9A62436BE}" dt="2024-09-25T06:56:28.990" v="2078"/>
            <ac:picMkLst>
              <pc:docMk/>
              <pc:sldMasterMk cId="1350161873" sldId="2147483648"/>
              <pc:sldLayoutMk cId="1134188439" sldId="2147483665"/>
              <ac:picMk id="7" creationId="{AD4D27D6-A660-BA97-9DA6-FA1418DE425B}"/>
            </ac:picMkLst>
          </pc:picChg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9.xml"/><Relationship Id="rId3" Type="http://schemas.openxmlformats.org/officeDocument/2006/relationships/slide" Target="../slides/slide9.xml"/><Relationship Id="rId7" Type="http://schemas.openxmlformats.org/officeDocument/2006/relationships/slide" Target="../slides/slide16.xml"/><Relationship Id="rId2" Type="http://schemas.openxmlformats.org/officeDocument/2006/relationships/slide" Target="../slides/slide8.xml"/><Relationship Id="rId1" Type="http://schemas.openxmlformats.org/officeDocument/2006/relationships/slide" Target="../slides/slide7.xml"/><Relationship Id="rId6" Type="http://schemas.openxmlformats.org/officeDocument/2006/relationships/slide" Target="../slides/slide17.xml"/><Relationship Id="rId5" Type="http://schemas.openxmlformats.org/officeDocument/2006/relationships/slide" Target="../slides/slide15.xml"/><Relationship Id="rId4" Type="http://schemas.openxmlformats.org/officeDocument/2006/relationships/slide" Target="../slides/slide14.xml"/><Relationship Id="rId9" Type="http://schemas.openxmlformats.org/officeDocument/2006/relationships/slide" Target="../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1E61EA-A178-4921-BD04-E90851B3980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48D3D9B-2194-4B78-A1E2-34563E153116}">
      <dgm:prSet phldrT="[Texte]" custT="1"/>
      <dgm:spPr>
        <a:noFill/>
        <a:ln w="12700">
          <a:solidFill>
            <a:schemeClr val="bg1"/>
          </a:solidFill>
        </a:ln>
      </dgm:spPr>
      <dgm:t>
        <a:bodyPr/>
        <a:lstStyle/>
        <a:p>
          <a:pPr marL="176213" lvl="1" indent="4763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fr-FR" sz="1800" b="1" u="none" kern="1200" baseline="0" dirty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rId1" action="ppaction://hlinksldjump">
                <a:extLst>
                  <a:ext uri="{A12FA001-AC4F-418D-AE19-62706E023703}">
                    <ahyp:hlinkClr xmlns:ahyp="http://schemas.microsoft.com/office/drawing/2018/hyperlinkcolor" xmlns:dsp="http://schemas.microsoft.com/office/drawing/2008/diagram" xmlns="" val="tx"/>
                  </a:ext>
                </a:extLst>
              </a:hlinkClick>
            </a:rPr>
            <a:t>1. Wie Sie Ihren </a:t>
          </a:r>
          <a:r>
            <a:rPr lang="fr-FR" sz="1800" b="1" u="none" kern="1200" baseline="0" dirty="0" err="1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rId1" action="ppaction://hlinksldjump">
                <a:extLst>
                  <a:ext uri="{A12FA001-AC4F-418D-AE19-62706E023703}">
                    <ahyp:hlinkClr xmlns:ahyp="http://schemas.microsoft.com/office/drawing/2018/hyperlinkcolor" xmlns:dsp="http://schemas.microsoft.com/office/drawing/2008/diagram" xmlns="" val="tx"/>
                  </a:ext>
                </a:extLst>
              </a:hlinkClick>
            </a:rPr>
            <a:t>Beitrag</a:t>
          </a:r>
          <a:r>
            <a:rPr lang="fr-FR" sz="1800" b="1" u="none" kern="1200" baseline="0" dirty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rId1" action="ppaction://hlinksldjump">
                <a:extLst>
                  <a:ext uri="{A12FA001-AC4F-418D-AE19-62706E023703}">
                    <ahyp:hlinkClr xmlns:ahyp="http://schemas.microsoft.com/office/drawing/2018/hyperlinkcolor" xmlns:dsp="http://schemas.microsoft.com/office/drawing/2008/diagram" xmlns="" val="tx"/>
                  </a:ext>
                </a:extLst>
              </a:hlinkClick>
            </a:rPr>
            <a:t> </a:t>
          </a:r>
          <a:r>
            <a:rPr lang="fr-FR" sz="1800" b="1" u="none" kern="1200" baseline="0" dirty="0" err="1" smtClean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rId1" action="ppaction://hlinksldjump">
                <a:extLst>
                  <a:ext uri="{A12FA001-AC4F-418D-AE19-62706E023703}">
                    <ahyp:hlinkClr xmlns:ahyp="http://schemas.microsoft.com/office/drawing/2018/hyperlinkcolor" xmlns:dsp="http://schemas.microsoft.com/office/drawing/2008/diagram" xmlns="" val="tx"/>
                  </a:ext>
                </a:extLst>
              </a:hlinkClick>
            </a:rPr>
            <a:t>entwicklen</a:t>
          </a:r>
          <a:r>
            <a:rPr lang="fr-FR" sz="1800" b="1" u="none" kern="1200" baseline="0" dirty="0" smtClean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rId1" action="ppaction://hlinksldjump">
                <a:extLst>
                  <a:ext uri="{A12FA001-AC4F-418D-AE19-62706E023703}">
                    <ahyp:hlinkClr xmlns:ahyp="http://schemas.microsoft.com/office/drawing/2018/hyperlinkcolor" xmlns:dsp="http://schemas.microsoft.com/office/drawing/2008/diagram" xmlns="" val="tx"/>
                  </a:ext>
                </a:extLst>
              </a:hlinkClick>
            </a:rPr>
            <a:t> </a:t>
          </a:r>
          <a:r>
            <a:rPr lang="fr-FR" sz="1800" b="1" u="none" kern="1200" baseline="0" dirty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rId1" action="ppaction://hlinksldjump">
                <a:extLst>
                  <a:ext uri="{A12FA001-AC4F-418D-AE19-62706E023703}">
                    <ahyp:hlinkClr xmlns:ahyp="http://schemas.microsoft.com/office/drawing/2018/hyperlinkcolor" xmlns:dsp="http://schemas.microsoft.com/office/drawing/2008/diagram" xmlns="" val="tx"/>
                  </a:ext>
                </a:extLst>
              </a:hlinkClick>
            </a:rPr>
            <a:t>S. 7</a:t>
          </a:r>
          <a:endParaRPr lang="fr-FR" sz="1800" b="1" u="none" kern="1200" baseline="0" dirty="0">
            <a:solidFill>
              <a:schemeClr val="accent1">
                <a:lumMod val="75000"/>
              </a:schemeClr>
            </a:solidFill>
            <a:latin typeface="Tahoma"/>
            <a:ea typeface="+mn-ea"/>
            <a:cs typeface="+mn-cs"/>
          </a:endParaRPr>
        </a:p>
      </dgm:t>
    </dgm:pt>
    <dgm:pt modelId="{2A24B985-F100-482B-B8DC-538060E224DB}" type="parTrans" cxnId="{E02AC6D1-B6CA-4A6C-9451-53248AFDE4B4}">
      <dgm:prSet/>
      <dgm:spPr/>
      <dgm:t>
        <a:bodyPr/>
        <a:lstStyle/>
        <a:p>
          <a:endParaRPr lang="fr-FR" u="none"/>
        </a:p>
      </dgm:t>
    </dgm:pt>
    <dgm:pt modelId="{E79A26DC-F7B0-48A2-A62E-963FC8FAEA66}" type="sibTrans" cxnId="{E02AC6D1-B6CA-4A6C-9451-53248AFDE4B4}">
      <dgm:prSet/>
      <dgm:spPr/>
      <dgm:t>
        <a:bodyPr/>
        <a:lstStyle/>
        <a:p>
          <a:endParaRPr lang="fr-FR" u="none"/>
        </a:p>
      </dgm:t>
    </dgm:pt>
    <dgm:pt modelId="{3A38DF91-DDCE-43D9-A0DB-F3E02FD588CD}">
      <dgm:prSet phldrT="[Texte]" custT="1"/>
      <dgm:spPr>
        <a:noFill/>
        <a:ln w="12700">
          <a:solidFill>
            <a:schemeClr val="bg1"/>
          </a:solidFill>
        </a:ln>
      </dgm:spPr>
      <dgm:t>
        <a:bodyPr/>
        <a:lstStyle/>
        <a:p>
          <a:pPr marL="176213" lvl="1" indent="4763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fr-FR" sz="1800" b="1" u="none" kern="1200" dirty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rId2" action="ppaction://hlinksldjump">
                <a:extLst>
                  <a:ext uri="{A12FA001-AC4F-418D-AE19-62706E023703}">
                    <ahyp:hlinkClr xmlns:ahyp="http://schemas.microsoft.com/office/drawing/2018/hyperlinkcolor" xmlns:dsp="http://schemas.microsoft.com/office/drawing/2008/diagram" xmlns="" val="tx"/>
                  </a:ext>
                </a:extLst>
              </a:hlinkClick>
            </a:rPr>
            <a:t>2. Füllen Sie das Online-Formular aus S. 8</a:t>
          </a:r>
          <a:endParaRPr lang="fr-FR" sz="1800" b="1" u="none" kern="1200" dirty="0">
            <a:solidFill>
              <a:schemeClr val="accent1">
                <a:lumMod val="75000"/>
              </a:schemeClr>
            </a:solidFill>
            <a:latin typeface="Tahoma"/>
            <a:ea typeface="+mn-ea"/>
            <a:cs typeface="+mn-cs"/>
          </a:endParaRPr>
        </a:p>
      </dgm:t>
    </dgm:pt>
    <dgm:pt modelId="{EBA4C84F-B847-409D-BC58-FFD87F762270}" type="parTrans" cxnId="{A2159571-4AE7-47AE-A769-0FE3C78379E8}">
      <dgm:prSet/>
      <dgm:spPr/>
      <dgm:t>
        <a:bodyPr/>
        <a:lstStyle/>
        <a:p>
          <a:endParaRPr lang="fr-FR" u="none"/>
        </a:p>
      </dgm:t>
    </dgm:pt>
    <dgm:pt modelId="{0DE1CBEA-960F-4CCF-BD9E-8C9B7B230BBD}" type="sibTrans" cxnId="{A2159571-4AE7-47AE-A769-0FE3C78379E8}">
      <dgm:prSet/>
      <dgm:spPr/>
      <dgm:t>
        <a:bodyPr/>
        <a:lstStyle/>
        <a:p>
          <a:endParaRPr lang="fr-FR" u="none"/>
        </a:p>
      </dgm:t>
    </dgm:pt>
    <dgm:pt modelId="{7B4262E5-E0A6-4280-8B85-303282F508B2}">
      <dgm:prSet phldrT="[Texte]" custT="1"/>
      <dgm:spPr>
        <a:noFill/>
        <a:ln w="12700">
          <a:solidFill>
            <a:schemeClr val="bg1"/>
          </a:solidFill>
        </a:ln>
      </dgm:spPr>
      <dgm:t>
        <a:bodyPr/>
        <a:lstStyle/>
        <a:p>
          <a:pPr marL="176213" lvl="1" indent="4763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fr-FR" sz="1800" b="1" u="none" kern="1200" dirty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rId3" action="ppaction://hlinksldjump">
                <a:extLst>
                  <a:ext uri="{A12FA001-AC4F-418D-AE19-62706E023703}">
                    <ahyp:hlinkClr xmlns:ahyp="http://schemas.microsoft.com/office/drawing/2018/hyperlinkcolor" xmlns:dsp="http://schemas.microsoft.com/office/drawing/2008/diagram" xmlns="" val="tx"/>
                  </a:ext>
                </a:extLst>
              </a:hlinkClick>
            </a:rPr>
            <a:t>3. Die verschiedenen Workshop-Formate S. 9</a:t>
          </a:r>
          <a:endParaRPr lang="fr-FR" sz="1800" b="1" u="none" kern="1200" dirty="0">
            <a:solidFill>
              <a:schemeClr val="accent1">
                <a:lumMod val="75000"/>
              </a:schemeClr>
            </a:solidFill>
            <a:latin typeface="Tahoma"/>
            <a:ea typeface="+mn-ea"/>
            <a:cs typeface="+mn-cs"/>
          </a:endParaRPr>
        </a:p>
      </dgm:t>
    </dgm:pt>
    <dgm:pt modelId="{23B8651F-24E8-49DD-B7B5-703933D05D3C}" type="parTrans" cxnId="{E7FB3800-C0E9-4B12-9FBC-BA65C242FAEE}">
      <dgm:prSet/>
      <dgm:spPr/>
      <dgm:t>
        <a:bodyPr/>
        <a:lstStyle/>
        <a:p>
          <a:endParaRPr lang="fr-FR" u="none"/>
        </a:p>
      </dgm:t>
    </dgm:pt>
    <dgm:pt modelId="{0F282FF7-F0F5-454F-BEA0-22F8981AADAF}" type="sibTrans" cxnId="{E7FB3800-C0E9-4B12-9FBC-BA65C242FAEE}">
      <dgm:prSet/>
      <dgm:spPr/>
      <dgm:t>
        <a:bodyPr/>
        <a:lstStyle/>
        <a:p>
          <a:endParaRPr lang="fr-FR" u="none"/>
        </a:p>
      </dgm:t>
    </dgm:pt>
    <dgm:pt modelId="{B9505BF0-B63D-4519-AB40-0C003593F0C5}">
      <dgm:prSet phldrT="[Texte]" custT="1"/>
      <dgm:spPr>
        <a:noFill/>
        <a:ln w="12700">
          <a:solidFill>
            <a:schemeClr val="bg1"/>
          </a:solidFill>
        </a:ln>
      </dgm:spPr>
      <dgm:t>
        <a:bodyPr/>
        <a:lstStyle/>
        <a:p>
          <a:pPr marL="176213" lvl="1" indent="4763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fr-FR" sz="1800" b="1" u="none" kern="1200" dirty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rId4" action="ppaction://hlinksldjump">
                <a:extLst>
                  <a:ext uri="{A12FA001-AC4F-418D-AE19-62706E023703}">
                    <ahyp:hlinkClr xmlns:ahyp="http://schemas.microsoft.com/office/drawing/2018/hyperlinkcolor" xmlns:dsp="http://schemas.microsoft.com/office/drawing/2008/diagram" xmlns="" val="tx"/>
                  </a:ext>
                </a:extLst>
              </a:hlinkClick>
            </a:rPr>
            <a:t>4. Der Kalender S. 14</a:t>
          </a:r>
          <a:endParaRPr lang="fr-FR" sz="1800" b="1" u="none" kern="1200" dirty="0">
            <a:solidFill>
              <a:schemeClr val="accent1">
                <a:lumMod val="75000"/>
              </a:schemeClr>
            </a:solidFill>
            <a:latin typeface="Tahoma"/>
            <a:ea typeface="+mn-ea"/>
            <a:cs typeface="+mn-cs"/>
          </a:endParaRPr>
        </a:p>
      </dgm:t>
    </dgm:pt>
    <dgm:pt modelId="{F0873421-000B-4D28-968C-C88CD4A370E3}" type="parTrans" cxnId="{09A7F33A-D08B-4FFA-942A-CDD5FF44A8FE}">
      <dgm:prSet/>
      <dgm:spPr/>
      <dgm:t>
        <a:bodyPr/>
        <a:lstStyle/>
        <a:p>
          <a:endParaRPr lang="fr-FR" u="none"/>
        </a:p>
      </dgm:t>
    </dgm:pt>
    <dgm:pt modelId="{19AD3314-CC7F-43C6-8C2F-1C27459DB077}" type="sibTrans" cxnId="{09A7F33A-D08B-4FFA-942A-CDD5FF44A8FE}">
      <dgm:prSet/>
      <dgm:spPr/>
      <dgm:t>
        <a:bodyPr/>
        <a:lstStyle/>
        <a:p>
          <a:endParaRPr lang="fr-FR" u="none"/>
        </a:p>
      </dgm:t>
    </dgm:pt>
    <dgm:pt modelId="{3CD4BF85-8485-491C-94B0-4C9E500DDF15}">
      <dgm:prSet phldrT="[Texte]" custT="1"/>
      <dgm:spPr>
        <a:noFill/>
        <a:ln w="12700">
          <a:solidFill>
            <a:schemeClr val="bg1"/>
          </a:solidFill>
        </a:ln>
      </dgm:spPr>
      <dgm:t>
        <a:bodyPr/>
        <a:lstStyle/>
        <a:p>
          <a:pPr marL="176213" lvl="1" indent="4763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fr-FR" sz="1800" b="1" u="none" kern="1200" dirty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rId5" action="ppaction://hlinksldjump">
                <a:extLst>
                  <a:ext uri="{A12FA001-AC4F-418D-AE19-62706E023703}">
                    <ahyp:hlinkClr xmlns:ahyp="http://schemas.microsoft.com/office/drawing/2018/hyperlinkcolor" xmlns:dsp="http://schemas.microsoft.com/office/drawing/2008/diagram" xmlns="" val="tx"/>
                  </a:ext>
                </a:extLst>
              </a:hlinkClick>
            </a:rPr>
            <a:t>5. Wie läuft die Auswahl ab S. 15</a:t>
          </a:r>
          <a:endParaRPr lang="fr-FR" sz="1800" b="1" u="none" kern="1200" dirty="0">
            <a:solidFill>
              <a:schemeClr val="accent1">
                <a:lumMod val="75000"/>
              </a:schemeClr>
            </a:solidFill>
            <a:latin typeface="Tahoma"/>
            <a:ea typeface="+mn-ea"/>
            <a:cs typeface="+mn-cs"/>
          </a:endParaRPr>
        </a:p>
      </dgm:t>
    </dgm:pt>
    <dgm:pt modelId="{DC554C65-C3AA-4B98-B87E-E55A70A710DA}" type="parTrans" cxnId="{B9990ADB-9879-4E19-895A-A79244CBF5CD}">
      <dgm:prSet/>
      <dgm:spPr/>
      <dgm:t>
        <a:bodyPr/>
        <a:lstStyle/>
        <a:p>
          <a:endParaRPr lang="fr-FR" u="none"/>
        </a:p>
      </dgm:t>
    </dgm:pt>
    <dgm:pt modelId="{CB89EC3A-5ECE-4BFC-BF82-D8652ED6A87F}" type="sibTrans" cxnId="{B9990ADB-9879-4E19-895A-A79244CBF5CD}">
      <dgm:prSet/>
      <dgm:spPr/>
      <dgm:t>
        <a:bodyPr/>
        <a:lstStyle/>
        <a:p>
          <a:endParaRPr lang="fr-FR" u="none"/>
        </a:p>
      </dgm:t>
    </dgm:pt>
    <dgm:pt modelId="{6D3CA4F9-E6BA-4292-887D-DE2D4569DD3C}">
      <dgm:prSet phldrT="[Texte]" custT="1"/>
      <dgm:spPr>
        <a:noFill/>
        <a:ln w="12700">
          <a:solidFill>
            <a:schemeClr val="bg1"/>
          </a:solidFill>
        </a:ln>
      </dgm:spPr>
      <dgm:t>
        <a:bodyPr/>
        <a:lstStyle/>
        <a:p>
          <a:pPr marL="176213" lvl="1" indent="4763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fr-FR" sz="1800" b="1" u="none" kern="1200" dirty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rId6" action="ppaction://hlinksldjump">
                <a:extLst>
                  <a:ext uri="{A12FA001-AC4F-418D-AE19-62706E023703}">
                    <ahyp:hlinkClr xmlns:ahyp="http://schemas.microsoft.com/office/drawing/2018/hyperlinkcolor" xmlns:dsp="http://schemas.microsoft.com/office/drawing/2008/diagram" xmlns="" val="tx"/>
                  </a:ext>
                </a:extLst>
              </a:hlinkClick>
            </a:rPr>
            <a:t>7. Unsere gegenseitigen Verpflichtungen S. 17</a:t>
          </a:r>
          <a:endParaRPr lang="fr-FR" sz="1800" b="1" u="none" kern="1200" dirty="0">
            <a:solidFill>
              <a:schemeClr val="accent1">
                <a:lumMod val="75000"/>
              </a:schemeClr>
            </a:solidFill>
            <a:latin typeface="Tahoma"/>
            <a:ea typeface="+mn-ea"/>
            <a:cs typeface="+mn-cs"/>
          </a:endParaRPr>
        </a:p>
      </dgm:t>
    </dgm:pt>
    <dgm:pt modelId="{936FF372-2E16-4B31-A8A9-F9CE2F65073F}" type="parTrans" cxnId="{3674D5B4-A947-4E77-B497-9A46E0352C0E}">
      <dgm:prSet/>
      <dgm:spPr/>
      <dgm:t>
        <a:bodyPr/>
        <a:lstStyle/>
        <a:p>
          <a:endParaRPr lang="fr-FR" u="none"/>
        </a:p>
      </dgm:t>
    </dgm:pt>
    <dgm:pt modelId="{147F9A41-BF6F-468D-BE8C-488F052D1616}" type="sibTrans" cxnId="{3674D5B4-A947-4E77-B497-9A46E0352C0E}">
      <dgm:prSet/>
      <dgm:spPr/>
      <dgm:t>
        <a:bodyPr/>
        <a:lstStyle/>
        <a:p>
          <a:endParaRPr lang="fr-FR" u="none"/>
        </a:p>
      </dgm:t>
    </dgm:pt>
    <dgm:pt modelId="{15FB2C66-D279-4623-AE85-C25902EC3039}">
      <dgm:prSet phldrT="[Texte]" custT="1"/>
      <dgm:spPr>
        <a:noFill/>
        <a:ln w="12700">
          <a:solidFill>
            <a:schemeClr val="bg1"/>
          </a:solidFill>
        </a:ln>
      </dgm:spPr>
      <dgm:t>
        <a:bodyPr/>
        <a:lstStyle/>
        <a:p>
          <a:pPr marL="176213" lvl="1" indent="4763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fr-FR" sz="1800" b="1" u="none" kern="1200" dirty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rId7" action="ppaction://hlinksldjump">
                <a:extLst>
                  <a:ext uri="{A12FA001-AC4F-418D-AE19-62706E023703}">
                    <ahyp:hlinkClr xmlns:ahyp="http://schemas.microsoft.com/office/drawing/2018/hyperlinkcolor" xmlns:dsp="http://schemas.microsoft.com/office/drawing/2008/diagram" xmlns="" val="tx"/>
                  </a:ext>
                </a:extLst>
              </a:hlinkClick>
            </a:rPr>
            <a:t>6. </a:t>
          </a:r>
          <a:r>
            <a:rPr lang="fr-FR" sz="1800" b="1" u="none" kern="1200" dirty="0" err="1" smtClean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rId7" action="ppaction://hlinksldjump">
                <a:extLst>
                  <a:ext uri="{A12FA001-AC4F-418D-AE19-62706E023703}">
                    <ahyp:hlinkClr xmlns:ahyp="http://schemas.microsoft.com/office/drawing/2018/hyperlinkcolor" xmlns:dsp="http://schemas.microsoft.com/office/drawing/2008/diagram" xmlns="" val="tx"/>
                  </a:ext>
                </a:extLst>
              </a:hlinkClick>
            </a:rPr>
            <a:t>Auswertung</a:t>
          </a:r>
          <a:r>
            <a:rPr lang="fr-FR" sz="1800" b="1" u="none" kern="1200" dirty="0" smtClean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rId7" action="ppaction://hlinksldjump">
                <a:extLst>
                  <a:ext uri="{A12FA001-AC4F-418D-AE19-62706E023703}">
                    <ahyp:hlinkClr xmlns:ahyp="http://schemas.microsoft.com/office/drawing/2018/hyperlinkcolor" xmlns:dsp="http://schemas.microsoft.com/office/drawing/2008/diagram" xmlns="" val="tx"/>
                  </a:ext>
                </a:extLst>
              </a:hlinkClick>
            </a:rPr>
            <a:t> der </a:t>
          </a:r>
          <a:r>
            <a:rPr lang="fr-FR" sz="1800" b="1" u="none" kern="1200" dirty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rId7" action="ppaction://hlinksldjump">
                <a:extLst>
                  <a:ext uri="{A12FA001-AC4F-418D-AE19-62706E023703}">
                    <ahyp:hlinkClr xmlns:ahyp="http://schemas.microsoft.com/office/drawing/2018/hyperlinkcolor" xmlns:dsp="http://schemas.microsoft.com/office/drawing/2008/diagram" xmlns="" val="tx"/>
                  </a:ext>
                </a:extLst>
              </a:hlinkClick>
            </a:rPr>
            <a:t>Beiträge S. 16</a:t>
          </a:r>
          <a:endParaRPr lang="fr-FR" sz="1800" b="1" u="none" kern="1200" dirty="0">
            <a:solidFill>
              <a:schemeClr val="accent1">
                <a:lumMod val="75000"/>
              </a:schemeClr>
            </a:solidFill>
            <a:latin typeface="Tahoma"/>
            <a:ea typeface="+mn-ea"/>
            <a:cs typeface="+mn-cs"/>
          </a:endParaRPr>
        </a:p>
      </dgm:t>
    </dgm:pt>
    <dgm:pt modelId="{8FCA3B69-3181-4010-A185-CAB68C24DD2C}" type="parTrans" cxnId="{13C80EB0-6C1F-403F-92F0-6C99BE977BFB}">
      <dgm:prSet/>
      <dgm:spPr/>
      <dgm:t>
        <a:bodyPr/>
        <a:lstStyle/>
        <a:p>
          <a:endParaRPr lang="fr-FR" u="none"/>
        </a:p>
      </dgm:t>
    </dgm:pt>
    <dgm:pt modelId="{017ECE0B-3335-4270-992C-24ADDE1D2964}" type="sibTrans" cxnId="{13C80EB0-6C1F-403F-92F0-6C99BE977BFB}">
      <dgm:prSet/>
      <dgm:spPr/>
      <dgm:t>
        <a:bodyPr/>
        <a:lstStyle/>
        <a:p>
          <a:endParaRPr lang="fr-FR" u="none"/>
        </a:p>
      </dgm:t>
    </dgm:pt>
    <dgm:pt modelId="{8E9DA117-8544-495F-9AF6-BCE38C280066}">
      <dgm:prSet phldrT="[Texte]" custT="1"/>
      <dgm:spPr>
        <a:noFill/>
        <a:ln w="12700">
          <a:solidFill>
            <a:schemeClr val="bg1"/>
          </a:solidFill>
        </a:ln>
      </dgm:spPr>
      <dgm:t>
        <a:bodyPr/>
        <a:lstStyle/>
        <a:p>
          <a:pPr marL="176213" lvl="1" indent="4763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fr-FR" sz="1800" b="1" u="none" kern="1200" dirty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rId8" action="ppaction://hlinksldjump">
                <a:extLst>
                  <a:ext uri="{A12FA001-AC4F-418D-AE19-62706E023703}">
                    <ahyp:hlinkClr xmlns:ahyp="http://schemas.microsoft.com/office/drawing/2018/hyperlinkcolor" xmlns:dsp="http://schemas.microsoft.com/office/drawing/2008/diagram" xmlns="" val="tx"/>
                  </a:ext>
                </a:extLst>
              </a:hlinkClick>
            </a:rPr>
            <a:t>9. Kontakt zu den Organisatoren aufnehmen S. 19</a:t>
          </a:r>
          <a:endParaRPr lang="fr-FR" sz="1800" b="1" u="none" kern="1200" dirty="0">
            <a:solidFill>
              <a:schemeClr val="accent1">
                <a:lumMod val="75000"/>
              </a:schemeClr>
            </a:solidFill>
            <a:latin typeface="Tahoma"/>
            <a:ea typeface="+mn-ea"/>
            <a:cs typeface="+mn-cs"/>
          </a:endParaRPr>
        </a:p>
      </dgm:t>
    </dgm:pt>
    <dgm:pt modelId="{BDFE0F40-9147-4C02-94AF-E31462735630}" type="sibTrans" cxnId="{C102D48A-E4AD-43EC-BDF9-24517D740490}">
      <dgm:prSet/>
      <dgm:spPr/>
      <dgm:t>
        <a:bodyPr/>
        <a:lstStyle/>
        <a:p>
          <a:endParaRPr lang="fr-FR" u="none"/>
        </a:p>
      </dgm:t>
    </dgm:pt>
    <dgm:pt modelId="{25EC99B7-91EC-44C8-BE83-365CDA71F136}" type="parTrans" cxnId="{C102D48A-E4AD-43EC-BDF9-24517D740490}">
      <dgm:prSet/>
      <dgm:spPr/>
      <dgm:t>
        <a:bodyPr/>
        <a:lstStyle/>
        <a:p>
          <a:endParaRPr lang="fr-FR" u="none"/>
        </a:p>
      </dgm:t>
    </dgm:pt>
    <dgm:pt modelId="{B82ECC88-41C8-44C7-91AF-33521A098008}">
      <dgm:prSet phldrT="[Texte]" custT="1"/>
      <dgm:spPr>
        <a:noFill/>
        <a:ln w="12700">
          <a:solidFill>
            <a:schemeClr val="bg1"/>
          </a:solidFill>
        </a:ln>
      </dgm:spPr>
      <dgm:t>
        <a:bodyPr/>
        <a:lstStyle/>
        <a:p>
          <a:pPr>
            <a:buFontTx/>
            <a:buNone/>
          </a:pPr>
          <a:r>
            <a:rPr lang="fr-FR" sz="1800" b="1" u="none" kern="1200" dirty="0">
              <a:solidFill>
                <a:srgbClr val="418AB3">
                  <a:lumMod val="75000"/>
                </a:srgbClr>
              </a:solidFill>
              <a:latin typeface="Tahoma"/>
              <a:ea typeface="+mn-ea"/>
              <a:cs typeface="+mn-cs"/>
              <a:hlinkClick xmlns:r="http://schemas.openxmlformats.org/officeDocument/2006/relationships" r:id="rId9" action="ppaction://hlinksldjump">
                <a:extLst>
                  <a:ext uri="{A12FA001-AC4F-418D-AE19-62706E023703}">
                    <ahyp:hlinkClr xmlns:ahyp="http://schemas.microsoft.com/office/drawing/2018/hyperlinkcolor" xmlns:dsp="http://schemas.microsoft.com/office/drawing/2008/diagram" xmlns="" val="tx"/>
                  </a:ext>
                </a:extLst>
              </a:hlinkClick>
            </a:rPr>
            <a:t>   8. Rückblick auf die Anzahl der eingegangenen Bewerbungen für die </a:t>
          </a:r>
          <a:r>
            <a:rPr lang="fr-FR" sz="1800" b="1" u="none" kern="1200" dirty="0" smtClean="0">
              <a:solidFill>
                <a:srgbClr val="418AB3">
                  <a:lumMod val="75000"/>
                </a:srgbClr>
              </a:solidFill>
              <a:latin typeface="Tahoma"/>
              <a:ea typeface="+mn-ea"/>
              <a:cs typeface="+mn-cs"/>
              <a:hlinkClick xmlns:r="http://schemas.openxmlformats.org/officeDocument/2006/relationships" r:id="rId9" action="ppaction://hlinksldjump">
                <a:extLst>
                  <a:ext uri="{A12FA001-AC4F-418D-AE19-62706E023703}">
                    <ahyp:hlinkClr xmlns:ahyp="http://schemas.microsoft.com/office/drawing/2018/hyperlinkcolor" xmlns:dsp="http://schemas.microsoft.com/office/drawing/2008/diagram" xmlns="" val="tx"/>
                  </a:ext>
                </a:extLst>
              </a:hlinkClick>
            </a:rPr>
            <a:t>der </a:t>
          </a:r>
          <a:r>
            <a:rPr lang="fr-FR" sz="1800" b="1" u="none" kern="1200" dirty="0">
              <a:solidFill>
                <a:srgbClr val="418AB3">
                  <a:lumMod val="75000"/>
                </a:srgbClr>
              </a:solidFill>
              <a:latin typeface="Tahoma"/>
              <a:ea typeface="+mn-ea"/>
              <a:cs typeface="+mn-cs"/>
              <a:hlinkClick xmlns:r="http://schemas.openxmlformats.org/officeDocument/2006/relationships" r:id="rId9" action="ppaction://hlinksldjump">
                <a:extLst>
                  <a:ext uri="{A12FA001-AC4F-418D-AE19-62706E023703}">
                    <ahyp:hlinkClr xmlns:ahyp="http://schemas.microsoft.com/office/drawing/2018/hyperlinkcolor" xmlns:dsp="http://schemas.microsoft.com/office/drawing/2008/diagram" xmlns="" val="tx"/>
                  </a:ext>
                </a:extLst>
              </a:hlinkClick>
            </a:rPr>
            <a:t>vorherigen Ausgabe S. 18</a:t>
          </a:r>
          <a:endParaRPr lang="fr-FR" sz="1800" b="1" u="none" kern="1200" dirty="0">
            <a:solidFill>
              <a:srgbClr val="418AB3">
                <a:lumMod val="75000"/>
              </a:srgbClr>
            </a:solidFill>
            <a:latin typeface="Tahoma"/>
            <a:ea typeface="+mn-ea"/>
            <a:cs typeface="+mn-cs"/>
          </a:endParaRPr>
        </a:p>
      </dgm:t>
    </dgm:pt>
    <dgm:pt modelId="{5663F04A-F046-4D36-B902-409EAABCCAF0}" type="sibTrans" cxnId="{44138C3E-A534-4FC1-8EA5-FAA91BC89E29}">
      <dgm:prSet/>
      <dgm:spPr/>
      <dgm:t>
        <a:bodyPr/>
        <a:lstStyle/>
        <a:p>
          <a:endParaRPr lang="fr-FR" u="none"/>
        </a:p>
      </dgm:t>
    </dgm:pt>
    <dgm:pt modelId="{9AB2DD66-2B21-4B23-B0F8-B056F1A0276F}" type="parTrans" cxnId="{44138C3E-A534-4FC1-8EA5-FAA91BC89E29}">
      <dgm:prSet/>
      <dgm:spPr/>
      <dgm:t>
        <a:bodyPr/>
        <a:lstStyle/>
        <a:p>
          <a:endParaRPr lang="fr-FR" u="none"/>
        </a:p>
      </dgm:t>
    </dgm:pt>
    <dgm:pt modelId="{DB32DEAD-882E-47A8-A868-3C64E4BEC7BC}" type="pres">
      <dgm:prSet presAssocID="{041E61EA-A178-4921-BD04-E90851B3980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031F136-93F0-40CC-8689-7A792F3031A5}" type="pres">
      <dgm:prSet presAssocID="{248D3D9B-2194-4B78-A1E2-34563E153116}" presName="parentText" presStyleLbl="node1" presStyleIdx="0" presStyleCnt="9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  <dgm:pt modelId="{C4B20FB1-81F1-4F9D-970D-6B899EB4927E}" type="pres">
      <dgm:prSet presAssocID="{E79A26DC-F7B0-48A2-A62E-963FC8FAEA66}" presName="spacer" presStyleCnt="0"/>
      <dgm:spPr/>
    </dgm:pt>
    <dgm:pt modelId="{406CA815-C281-4910-ADAE-AC6707918CCA}" type="pres">
      <dgm:prSet presAssocID="{3A38DF91-DDCE-43D9-A0DB-F3E02FD588CD}" presName="parentText" presStyleLbl="node1" presStyleIdx="1" presStyleCnt="9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  <dgm:pt modelId="{0ECD3CFA-8A81-4BCE-9A48-EAE12C8381BE}" type="pres">
      <dgm:prSet presAssocID="{0DE1CBEA-960F-4CCF-BD9E-8C9B7B230BBD}" presName="spacer" presStyleCnt="0"/>
      <dgm:spPr/>
    </dgm:pt>
    <dgm:pt modelId="{2491FF31-109E-497B-880F-886EC3AA406F}" type="pres">
      <dgm:prSet presAssocID="{7B4262E5-E0A6-4280-8B85-303282F508B2}" presName="parentText" presStyleLbl="node1" presStyleIdx="2" presStyleCnt="9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  <dgm:pt modelId="{DEDF9D96-BA7D-4077-9292-C13200BEA472}" type="pres">
      <dgm:prSet presAssocID="{0F282FF7-F0F5-454F-BEA0-22F8981AADAF}" presName="spacer" presStyleCnt="0"/>
      <dgm:spPr/>
    </dgm:pt>
    <dgm:pt modelId="{48F9F47E-4EFD-4665-A4CA-E4C0C8CD91F4}" type="pres">
      <dgm:prSet presAssocID="{B9505BF0-B63D-4519-AB40-0C003593F0C5}" presName="parentText" presStyleLbl="node1" presStyleIdx="3" presStyleCnt="9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  <dgm:pt modelId="{DDFBA1A9-4CF6-4F6A-8FC1-C2AB28E89A69}" type="pres">
      <dgm:prSet presAssocID="{19AD3314-CC7F-43C6-8C2F-1C27459DB077}" presName="spacer" presStyleCnt="0"/>
      <dgm:spPr/>
    </dgm:pt>
    <dgm:pt modelId="{6A786CC7-A57E-4899-8AFB-998EC6EAB382}" type="pres">
      <dgm:prSet presAssocID="{3CD4BF85-8485-491C-94B0-4C9E500DDF15}" presName="parentText" presStyleLbl="node1" presStyleIdx="4" presStyleCnt="9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  <dgm:pt modelId="{3459E255-ACB7-4724-B3B8-6D200241BC17}" type="pres">
      <dgm:prSet presAssocID="{CB89EC3A-5ECE-4BFC-BF82-D8652ED6A87F}" presName="spacer" presStyleCnt="0"/>
      <dgm:spPr/>
    </dgm:pt>
    <dgm:pt modelId="{D8F5450F-E2FC-4468-B54F-21AA6666D957}" type="pres">
      <dgm:prSet presAssocID="{15FB2C66-D279-4623-AE85-C25902EC3039}" presName="parentText" presStyleLbl="node1" presStyleIdx="5" presStyleCnt="9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  <dgm:pt modelId="{8CAF03E6-E794-4230-B002-1D9F43C9F5D8}" type="pres">
      <dgm:prSet presAssocID="{017ECE0B-3335-4270-992C-24ADDE1D2964}" presName="spacer" presStyleCnt="0"/>
      <dgm:spPr/>
    </dgm:pt>
    <dgm:pt modelId="{379EF879-9C62-4E44-8279-CC191A1CADE6}" type="pres">
      <dgm:prSet presAssocID="{6D3CA4F9-E6BA-4292-887D-DE2D4569DD3C}" presName="parentText" presStyleLbl="node1" presStyleIdx="6" presStyleCnt="9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  <dgm:pt modelId="{4863D88C-847D-46CF-8C1A-EF207972A563}" type="pres">
      <dgm:prSet presAssocID="{147F9A41-BF6F-468D-BE8C-488F052D1616}" presName="spacer" presStyleCnt="0"/>
      <dgm:spPr/>
    </dgm:pt>
    <dgm:pt modelId="{0C052DD5-31B6-4E54-9A46-76CCAC0AF77F}" type="pres">
      <dgm:prSet presAssocID="{B82ECC88-41C8-44C7-91AF-33521A098008}" presName="parentText" presStyleLbl="node1" presStyleIdx="7" presStyleCnt="9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  <dgm:pt modelId="{AEDE7274-E80C-4834-882F-2DC8CB2D0373}" type="pres">
      <dgm:prSet presAssocID="{5663F04A-F046-4D36-B902-409EAABCCAF0}" presName="spacer" presStyleCnt="0"/>
      <dgm:spPr/>
    </dgm:pt>
    <dgm:pt modelId="{555B010C-AA4E-4779-AEAA-2E09CF4D03E3}" type="pres">
      <dgm:prSet presAssocID="{8E9DA117-8544-495F-9AF6-BCE38C280066}" presName="parentText" presStyleLbl="node1" presStyleIdx="8" presStyleCnt="9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</dgm:ptLst>
  <dgm:cxnLst>
    <dgm:cxn modelId="{3674D5B4-A947-4E77-B497-9A46E0352C0E}" srcId="{041E61EA-A178-4921-BD04-E90851B39801}" destId="{6D3CA4F9-E6BA-4292-887D-DE2D4569DD3C}" srcOrd="6" destOrd="0" parTransId="{936FF372-2E16-4B31-A8A9-F9CE2F65073F}" sibTransId="{147F9A41-BF6F-468D-BE8C-488F052D1616}"/>
    <dgm:cxn modelId="{13C80EB0-6C1F-403F-92F0-6C99BE977BFB}" srcId="{041E61EA-A178-4921-BD04-E90851B39801}" destId="{15FB2C66-D279-4623-AE85-C25902EC3039}" srcOrd="5" destOrd="0" parTransId="{8FCA3B69-3181-4010-A185-CAB68C24DD2C}" sibTransId="{017ECE0B-3335-4270-992C-24ADDE1D2964}"/>
    <dgm:cxn modelId="{95FFE6EC-1077-4F33-8F57-34F469C2932F}" type="presOf" srcId="{8E9DA117-8544-495F-9AF6-BCE38C280066}" destId="{555B010C-AA4E-4779-AEAA-2E09CF4D03E3}" srcOrd="0" destOrd="0" presId="urn:microsoft.com/office/officeart/2005/8/layout/vList2"/>
    <dgm:cxn modelId="{6EC28739-2419-4754-BE9D-27CC440B989E}" type="presOf" srcId="{15FB2C66-D279-4623-AE85-C25902EC3039}" destId="{D8F5450F-E2FC-4468-B54F-21AA6666D957}" srcOrd="0" destOrd="0" presId="urn:microsoft.com/office/officeart/2005/8/layout/vList2"/>
    <dgm:cxn modelId="{44138C3E-A534-4FC1-8EA5-FAA91BC89E29}" srcId="{041E61EA-A178-4921-BD04-E90851B39801}" destId="{B82ECC88-41C8-44C7-91AF-33521A098008}" srcOrd="7" destOrd="0" parTransId="{9AB2DD66-2B21-4B23-B0F8-B056F1A0276F}" sibTransId="{5663F04A-F046-4D36-B902-409EAABCCAF0}"/>
    <dgm:cxn modelId="{1FC7860B-0AF9-41B4-9C9A-2641A0084D71}" type="presOf" srcId="{3A38DF91-DDCE-43D9-A0DB-F3E02FD588CD}" destId="{406CA815-C281-4910-ADAE-AC6707918CCA}" srcOrd="0" destOrd="0" presId="urn:microsoft.com/office/officeart/2005/8/layout/vList2"/>
    <dgm:cxn modelId="{C6F0922F-449E-4FF7-A490-D30315B05825}" type="presOf" srcId="{248D3D9B-2194-4B78-A1E2-34563E153116}" destId="{E031F136-93F0-40CC-8689-7A792F3031A5}" srcOrd="0" destOrd="0" presId="urn:microsoft.com/office/officeart/2005/8/layout/vList2"/>
    <dgm:cxn modelId="{E02AC6D1-B6CA-4A6C-9451-53248AFDE4B4}" srcId="{041E61EA-A178-4921-BD04-E90851B39801}" destId="{248D3D9B-2194-4B78-A1E2-34563E153116}" srcOrd="0" destOrd="0" parTransId="{2A24B985-F100-482B-B8DC-538060E224DB}" sibTransId="{E79A26DC-F7B0-48A2-A62E-963FC8FAEA66}"/>
    <dgm:cxn modelId="{E7FB3800-C0E9-4B12-9FBC-BA65C242FAEE}" srcId="{041E61EA-A178-4921-BD04-E90851B39801}" destId="{7B4262E5-E0A6-4280-8B85-303282F508B2}" srcOrd="2" destOrd="0" parTransId="{23B8651F-24E8-49DD-B7B5-703933D05D3C}" sibTransId="{0F282FF7-F0F5-454F-BEA0-22F8981AADAF}"/>
    <dgm:cxn modelId="{A2159571-4AE7-47AE-A769-0FE3C78379E8}" srcId="{041E61EA-A178-4921-BD04-E90851B39801}" destId="{3A38DF91-DDCE-43D9-A0DB-F3E02FD588CD}" srcOrd="1" destOrd="0" parTransId="{EBA4C84F-B847-409D-BC58-FFD87F762270}" sibTransId="{0DE1CBEA-960F-4CCF-BD9E-8C9B7B230BBD}"/>
    <dgm:cxn modelId="{B9990ADB-9879-4E19-895A-A79244CBF5CD}" srcId="{041E61EA-A178-4921-BD04-E90851B39801}" destId="{3CD4BF85-8485-491C-94B0-4C9E500DDF15}" srcOrd="4" destOrd="0" parTransId="{DC554C65-C3AA-4B98-B87E-E55A70A710DA}" sibTransId="{CB89EC3A-5ECE-4BFC-BF82-D8652ED6A87F}"/>
    <dgm:cxn modelId="{761265E6-745F-4FE2-BB15-AE384B465A5D}" type="presOf" srcId="{7B4262E5-E0A6-4280-8B85-303282F508B2}" destId="{2491FF31-109E-497B-880F-886EC3AA406F}" srcOrd="0" destOrd="0" presId="urn:microsoft.com/office/officeart/2005/8/layout/vList2"/>
    <dgm:cxn modelId="{8C09B62A-3837-45EB-9BAE-2CB9ABE31E25}" type="presOf" srcId="{041E61EA-A178-4921-BD04-E90851B39801}" destId="{DB32DEAD-882E-47A8-A868-3C64E4BEC7BC}" srcOrd="0" destOrd="0" presId="urn:microsoft.com/office/officeart/2005/8/layout/vList2"/>
    <dgm:cxn modelId="{C102D48A-E4AD-43EC-BDF9-24517D740490}" srcId="{041E61EA-A178-4921-BD04-E90851B39801}" destId="{8E9DA117-8544-495F-9AF6-BCE38C280066}" srcOrd="8" destOrd="0" parTransId="{25EC99B7-91EC-44C8-BE83-365CDA71F136}" sibTransId="{BDFE0F40-9147-4C02-94AF-E31462735630}"/>
    <dgm:cxn modelId="{09A7F33A-D08B-4FFA-942A-CDD5FF44A8FE}" srcId="{041E61EA-A178-4921-BD04-E90851B39801}" destId="{B9505BF0-B63D-4519-AB40-0C003593F0C5}" srcOrd="3" destOrd="0" parTransId="{F0873421-000B-4D28-968C-C88CD4A370E3}" sibTransId="{19AD3314-CC7F-43C6-8C2F-1C27459DB077}"/>
    <dgm:cxn modelId="{E857A89A-B65E-4EF8-9B8F-EFDAFA31E921}" type="presOf" srcId="{B82ECC88-41C8-44C7-91AF-33521A098008}" destId="{0C052DD5-31B6-4E54-9A46-76CCAC0AF77F}" srcOrd="0" destOrd="0" presId="urn:microsoft.com/office/officeart/2005/8/layout/vList2"/>
    <dgm:cxn modelId="{895874F3-836E-4AB2-A28A-9667310BF8A6}" type="presOf" srcId="{3CD4BF85-8485-491C-94B0-4C9E500DDF15}" destId="{6A786CC7-A57E-4899-8AFB-998EC6EAB382}" srcOrd="0" destOrd="0" presId="urn:microsoft.com/office/officeart/2005/8/layout/vList2"/>
    <dgm:cxn modelId="{C6981BE3-FBA4-4D0B-94BA-F0695B47E8B6}" type="presOf" srcId="{6D3CA4F9-E6BA-4292-887D-DE2D4569DD3C}" destId="{379EF879-9C62-4E44-8279-CC191A1CADE6}" srcOrd="0" destOrd="0" presId="urn:microsoft.com/office/officeart/2005/8/layout/vList2"/>
    <dgm:cxn modelId="{5C9577D5-7394-4D92-BD08-5F20A69C2C2D}" type="presOf" srcId="{B9505BF0-B63D-4519-AB40-0C003593F0C5}" destId="{48F9F47E-4EFD-4665-A4CA-E4C0C8CD91F4}" srcOrd="0" destOrd="0" presId="urn:microsoft.com/office/officeart/2005/8/layout/vList2"/>
    <dgm:cxn modelId="{80DB88ED-F50E-4AD8-A051-4B06FBA10122}" type="presParOf" srcId="{DB32DEAD-882E-47A8-A868-3C64E4BEC7BC}" destId="{E031F136-93F0-40CC-8689-7A792F3031A5}" srcOrd="0" destOrd="0" presId="urn:microsoft.com/office/officeart/2005/8/layout/vList2"/>
    <dgm:cxn modelId="{7FC090F5-D4C1-402A-84DC-D605AA55CAED}" type="presParOf" srcId="{DB32DEAD-882E-47A8-A868-3C64E4BEC7BC}" destId="{C4B20FB1-81F1-4F9D-970D-6B899EB4927E}" srcOrd="1" destOrd="0" presId="urn:microsoft.com/office/officeart/2005/8/layout/vList2"/>
    <dgm:cxn modelId="{AFABC598-E39F-4498-B023-723293686ABD}" type="presParOf" srcId="{DB32DEAD-882E-47A8-A868-3C64E4BEC7BC}" destId="{406CA815-C281-4910-ADAE-AC6707918CCA}" srcOrd="2" destOrd="0" presId="urn:microsoft.com/office/officeart/2005/8/layout/vList2"/>
    <dgm:cxn modelId="{012EB74F-5DB0-4143-9C46-CF9657E7A52C}" type="presParOf" srcId="{DB32DEAD-882E-47A8-A868-3C64E4BEC7BC}" destId="{0ECD3CFA-8A81-4BCE-9A48-EAE12C8381BE}" srcOrd="3" destOrd="0" presId="urn:microsoft.com/office/officeart/2005/8/layout/vList2"/>
    <dgm:cxn modelId="{0C1F03EA-EF5C-4A15-B73F-1C2824977945}" type="presParOf" srcId="{DB32DEAD-882E-47A8-A868-3C64E4BEC7BC}" destId="{2491FF31-109E-497B-880F-886EC3AA406F}" srcOrd="4" destOrd="0" presId="urn:microsoft.com/office/officeart/2005/8/layout/vList2"/>
    <dgm:cxn modelId="{B30BAAD2-6B0D-4B5A-BD43-0180A4A6E1DC}" type="presParOf" srcId="{DB32DEAD-882E-47A8-A868-3C64E4BEC7BC}" destId="{DEDF9D96-BA7D-4077-9292-C13200BEA472}" srcOrd="5" destOrd="0" presId="urn:microsoft.com/office/officeart/2005/8/layout/vList2"/>
    <dgm:cxn modelId="{C0E953BF-6DB0-4015-84A2-CDFE0A03BB39}" type="presParOf" srcId="{DB32DEAD-882E-47A8-A868-3C64E4BEC7BC}" destId="{48F9F47E-4EFD-4665-A4CA-E4C0C8CD91F4}" srcOrd="6" destOrd="0" presId="urn:microsoft.com/office/officeart/2005/8/layout/vList2"/>
    <dgm:cxn modelId="{9B43E2F4-E4F2-4D7D-9FB1-BB9285334C34}" type="presParOf" srcId="{DB32DEAD-882E-47A8-A868-3C64E4BEC7BC}" destId="{DDFBA1A9-4CF6-4F6A-8FC1-C2AB28E89A69}" srcOrd="7" destOrd="0" presId="urn:microsoft.com/office/officeart/2005/8/layout/vList2"/>
    <dgm:cxn modelId="{468360BC-437B-4D58-A844-E5BD843B83CC}" type="presParOf" srcId="{DB32DEAD-882E-47A8-A868-3C64E4BEC7BC}" destId="{6A786CC7-A57E-4899-8AFB-998EC6EAB382}" srcOrd="8" destOrd="0" presId="urn:microsoft.com/office/officeart/2005/8/layout/vList2"/>
    <dgm:cxn modelId="{B8117BB1-2FE5-433B-B545-607E7F0A9836}" type="presParOf" srcId="{DB32DEAD-882E-47A8-A868-3C64E4BEC7BC}" destId="{3459E255-ACB7-4724-B3B8-6D200241BC17}" srcOrd="9" destOrd="0" presId="urn:microsoft.com/office/officeart/2005/8/layout/vList2"/>
    <dgm:cxn modelId="{3F84F68A-EC78-4B90-A7D6-515F5B4BD8D4}" type="presParOf" srcId="{DB32DEAD-882E-47A8-A868-3C64E4BEC7BC}" destId="{D8F5450F-E2FC-4468-B54F-21AA6666D957}" srcOrd="10" destOrd="0" presId="urn:microsoft.com/office/officeart/2005/8/layout/vList2"/>
    <dgm:cxn modelId="{052278A7-7B53-4AF8-9E92-41602EF25683}" type="presParOf" srcId="{DB32DEAD-882E-47A8-A868-3C64E4BEC7BC}" destId="{8CAF03E6-E794-4230-B002-1D9F43C9F5D8}" srcOrd="11" destOrd="0" presId="urn:microsoft.com/office/officeart/2005/8/layout/vList2"/>
    <dgm:cxn modelId="{3F2196D8-72D2-4062-B96F-3C504DE82D6D}" type="presParOf" srcId="{DB32DEAD-882E-47A8-A868-3C64E4BEC7BC}" destId="{379EF879-9C62-4E44-8279-CC191A1CADE6}" srcOrd="12" destOrd="0" presId="urn:microsoft.com/office/officeart/2005/8/layout/vList2"/>
    <dgm:cxn modelId="{5D70CEE4-D3F1-4D0D-ABAC-AC17C425965D}" type="presParOf" srcId="{DB32DEAD-882E-47A8-A868-3C64E4BEC7BC}" destId="{4863D88C-847D-46CF-8C1A-EF207972A563}" srcOrd="13" destOrd="0" presId="urn:microsoft.com/office/officeart/2005/8/layout/vList2"/>
    <dgm:cxn modelId="{316EBB96-BE3A-46BD-9A7F-1900FE5180C8}" type="presParOf" srcId="{DB32DEAD-882E-47A8-A868-3C64E4BEC7BC}" destId="{0C052DD5-31B6-4E54-9A46-76CCAC0AF77F}" srcOrd="14" destOrd="0" presId="urn:microsoft.com/office/officeart/2005/8/layout/vList2"/>
    <dgm:cxn modelId="{8E8E04CB-9E15-4387-8A7C-7FAAA7E9F2C8}" type="presParOf" srcId="{DB32DEAD-882E-47A8-A868-3C64E4BEC7BC}" destId="{AEDE7274-E80C-4834-882F-2DC8CB2D0373}" srcOrd="15" destOrd="0" presId="urn:microsoft.com/office/officeart/2005/8/layout/vList2"/>
    <dgm:cxn modelId="{A238B86F-9CB4-40BE-832B-AB010D07BE3F}" type="presParOf" srcId="{DB32DEAD-882E-47A8-A868-3C64E4BEC7BC}" destId="{555B010C-AA4E-4779-AEAA-2E09CF4D03E3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31F136-93F0-40CC-8689-7A792F3031A5}">
      <dsp:nvSpPr>
        <dsp:cNvPr id="0" name=""/>
        <dsp:cNvSpPr/>
      </dsp:nvSpPr>
      <dsp:spPr>
        <a:xfrm>
          <a:off x="0" y="22191"/>
          <a:ext cx="8000138" cy="638820"/>
        </a:xfrm>
        <a:prstGeom prst="rect">
          <a:avLst/>
        </a:prstGeom>
        <a:noFill/>
        <a:ln w="127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6213" lvl="1" indent="4763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fr-FR" sz="1800" b="1" u="none" kern="1200" baseline="0" dirty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1. Wie Sie Ihren </a:t>
          </a:r>
          <a:r>
            <a:rPr lang="fr-FR" sz="1800" b="1" u="none" kern="1200" baseline="0" dirty="0" err="1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Beitrag</a:t>
          </a:r>
          <a:r>
            <a:rPr lang="fr-FR" sz="1800" b="1" u="none" kern="1200" baseline="0" dirty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 </a:t>
          </a:r>
          <a:r>
            <a:rPr lang="fr-FR" sz="1800" b="1" u="none" kern="1200" baseline="0" dirty="0" err="1" smtClean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entwicklen</a:t>
          </a:r>
          <a:r>
            <a:rPr lang="fr-FR" sz="1800" b="1" u="none" kern="1200" baseline="0" dirty="0" smtClean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 </a:t>
          </a:r>
          <a:r>
            <a:rPr lang="fr-FR" sz="1800" b="1" u="none" kern="1200" baseline="0" dirty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S. 7</a:t>
          </a:r>
          <a:endParaRPr lang="fr-FR" sz="1800" b="1" u="none" kern="1200" baseline="0" dirty="0">
            <a:solidFill>
              <a:schemeClr val="accent1">
                <a:lumMod val="75000"/>
              </a:schemeClr>
            </a:solidFill>
            <a:latin typeface="Tahoma"/>
            <a:ea typeface="+mn-ea"/>
            <a:cs typeface="+mn-cs"/>
          </a:endParaRPr>
        </a:p>
      </dsp:txBody>
      <dsp:txXfrm>
        <a:off x="0" y="22191"/>
        <a:ext cx="8000138" cy="638820"/>
      </dsp:txXfrm>
    </dsp:sp>
    <dsp:sp modelId="{406CA815-C281-4910-ADAE-AC6707918CCA}">
      <dsp:nvSpPr>
        <dsp:cNvPr id="0" name=""/>
        <dsp:cNvSpPr/>
      </dsp:nvSpPr>
      <dsp:spPr>
        <a:xfrm>
          <a:off x="0" y="684052"/>
          <a:ext cx="8000138" cy="638820"/>
        </a:xfrm>
        <a:prstGeom prst="rect">
          <a:avLst/>
        </a:prstGeom>
        <a:noFill/>
        <a:ln w="127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6213" lvl="1" indent="4763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fr-FR" sz="1800" b="1" u="none" kern="1200" dirty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2. Füllen Sie das Online-Formular aus S. 8</a:t>
          </a:r>
          <a:endParaRPr lang="fr-FR" sz="1800" b="1" u="none" kern="1200" dirty="0">
            <a:solidFill>
              <a:schemeClr val="accent1">
                <a:lumMod val="75000"/>
              </a:schemeClr>
            </a:solidFill>
            <a:latin typeface="Tahoma"/>
            <a:ea typeface="+mn-ea"/>
            <a:cs typeface="+mn-cs"/>
          </a:endParaRPr>
        </a:p>
      </dsp:txBody>
      <dsp:txXfrm>
        <a:off x="0" y="684052"/>
        <a:ext cx="8000138" cy="638820"/>
      </dsp:txXfrm>
    </dsp:sp>
    <dsp:sp modelId="{2491FF31-109E-497B-880F-886EC3AA406F}">
      <dsp:nvSpPr>
        <dsp:cNvPr id="0" name=""/>
        <dsp:cNvSpPr/>
      </dsp:nvSpPr>
      <dsp:spPr>
        <a:xfrm>
          <a:off x="0" y="1345912"/>
          <a:ext cx="8000138" cy="638820"/>
        </a:xfrm>
        <a:prstGeom prst="rect">
          <a:avLst/>
        </a:prstGeom>
        <a:noFill/>
        <a:ln w="127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6213" lvl="1" indent="4763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fr-FR" sz="1800" b="1" u="none" kern="1200" dirty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3. Die verschiedenen Workshop-Formate S. 9</a:t>
          </a:r>
          <a:endParaRPr lang="fr-FR" sz="1800" b="1" u="none" kern="1200" dirty="0">
            <a:solidFill>
              <a:schemeClr val="accent1">
                <a:lumMod val="75000"/>
              </a:schemeClr>
            </a:solidFill>
            <a:latin typeface="Tahoma"/>
            <a:ea typeface="+mn-ea"/>
            <a:cs typeface="+mn-cs"/>
          </a:endParaRPr>
        </a:p>
      </dsp:txBody>
      <dsp:txXfrm>
        <a:off x="0" y="1345912"/>
        <a:ext cx="8000138" cy="638820"/>
      </dsp:txXfrm>
    </dsp:sp>
    <dsp:sp modelId="{48F9F47E-4EFD-4665-A4CA-E4C0C8CD91F4}">
      <dsp:nvSpPr>
        <dsp:cNvPr id="0" name=""/>
        <dsp:cNvSpPr/>
      </dsp:nvSpPr>
      <dsp:spPr>
        <a:xfrm>
          <a:off x="0" y="2007772"/>
          <a:ext cx="8000138" cy="638820"/>
        </a:xfrm>
        <a:prstGeom prst="rect">
          <a:avLst/>
        </a:prstGeom>
        <a:noFill/>
        <a:ln w="127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6213" lvl="1" indent="4763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fr-FR" sz="1800" b="1" u="none" kern="1200" dirty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4. Der Kalender S. 14</a:t>
          </a:r>
          <a:endParaRPr lang="fr-FR" sz="1800" b="1" u="none" kern="1200" dirty="0">
            <a:solidFill>
              <a:schemeClr val="accent1">
                <a:lumMod val="75000"/>
              </a:schemeClr>
            </a:solidFill>
            <a:latin typeface="Tahoma"/>
            <a:ea typeface="+mn-ea"/>
            <a:cs typeface="+mn-cs"/>
          </a:endParaRPr>
        </a:p>
      </dsp:txBody>
      <dsp:txXfrm>
        <a:off x="0" y="2007772"/>
        <a:ext cx="8000138" cy="638820"/>
      </dsp:txXfrm>
    </dsp:sp>
    <dsp:sp modelId="{6A786CC7-A57E-4899-8AFB-998EC6EAB382}">
      <dsp:nvSpPr>
        <dsp:cNvPr id="0" name=""/>
        <dsp:cNvSpPr/>
      </dsp:nvSpPr>
      <dsp:spPr>
        <a:xfrm>
          <a:off x="0" y="2669632"/>
          <a:ext cx="8000138" cy="638820"/>
        </a:xfrm>
        <a:prstGeom prst="rect">
          <a:avLst/>
        </a:prstGeom>
        <a:noFill/>
        <a:ln w="127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6213" lvl="1" indent="4763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fr-FR" sz="1800" b="1" u="none" kern="1200" dirty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5. Wie läuft die Auswahl ab S. 15</a:t>
          </a:r>
          <a:endParaRPr lang="fr-FR" sz="1800" b="1" u="none" kern="1200" dirty="0">
            <a:solidFill>
              <a:schemeClr val="accent1">
                <a:lumMod val="75000"/>
              </a:schemeClr>
            </a:solidFill>
            <a:latin typeface="Tahoma"/>
            <a:ea typeface="+mn-ea"/>
            <a:cs typeface="+mn-cs"/>
          </a:endParaRPr>
        </a:p>
      </dsp:txBody>
      <dsp:txXfrm>
        <a:off x="0" y="2669632"/>
        <a:ext cx="8000138" cy="638820"/>
      </dsp:txXfrm>
    </dsp:sp>
    <dsp:sp modelId="{D8F5450F-E2FC-4468-B54F-21AA6666D957}">
      <dsp:nvSpPr>
        <dsp:cNvPr id="0" name=""/>
        <dsp:cNvSpPr/>
      </dsp:nvSpPr>
      <dsp:spPr>
        <a:xfrm>
          <a:off x="0" y="3331492"/>
          <a:ext cx="8000138" cy="638820"/>
        </a:xfrm>
        <a:prstGeom prst="rect">
          <a:avLst/>
        </a:prstGeom>
        <a:noFill/>
        <a:ln w="127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6213" lvl="1" indent="4763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fr-FR" sz="1800" b="1" u="none" kern="1200" dirty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6. </a:t>
          </a:r>
          <a:r>
            <a:rPr lang="fr-FR" sz="1800" b="1" u="none" kern="1200" dirty="0" err="1" smtClean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Auswertung</a:t>
          </a:r>
          <a:r>
            <a:rPr lang="fr-FR" sz="1800" b="1" u="none" kern="1200" dirty="0" smtClean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 der </a:t>
          </a:r>
          <a:r>
            <a:rPr lang="fr-FR" sz="1800" b="1" u="none" kern="1200" dirty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Beiträge S. 16</a:t>
          </a:r>
          <a:endParaRPr lang="fr-FR" sz="1800" b="1" u="none" kern="1200" dirty="0">
            <a:solidFill>
              <a:schemeClr val="accent1">
                <a:lumMod val="75000"/>
              </a:schemeClr>
            </a:solidFill>
            <a:latin typeface="Tahoma"/>
            <a:ea typeface="+mn-ea"/>
            <a:cs typeface="+mn-cs"/>
          </a:endParaRPr>
        </a:p>
      </dsp:txBody>
      <dsp:txXfrm>
        <a:off x="0" y="3331492"/>
        <a:ext cx="8000138" cy="638820"/>
      </dsp:txXfrm>
    </dsp:sp>
    <dsp:sp modelId="{379EF879-9C62-4E44-8279-CC191A1CADE6}">
      <dsp:nvSpPr>
        <dsp:cNvPr id="0" name=""/>
        <dsp:cNvSpPr/>
      </dsp:nvSpPr>
      <dsp:spPr>
        <a:xfrm>
          <a:off x="0" y="3993352"/>
          <a:ext cx="8000138" cy="638820"/>
        </a:xfrm>
        <a:prstGeom prst="rect">
          <a:avLst/>
        </a:prstGeom>
        <a:noFill/>
        <a:ln w="127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6213" lvl="1" indent="4763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fr-FR" sz="1800" b="1" u="none" kern="1200" dirty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7. Unsere gegenseitigen Verpflichtungen S. 17</a:t>
          </a:r>
          <a:endParaRPr lang="fr-FR" sz="1800" b="1" u="none" kern="1200" dirty="0">
            <a:solidFill>
              <a:schemeClr val="accent1">
                <a:lumMod val="75000"/>
              </a:schemeClr>
            </a:solidFill>
            <a:latin typeface="Tahoma"/>
            <a:ea typeface="+mn-ea"/>
            <a:cs typeface="+mn-cs"/>
          </a:endParaRPr>
        </a:p>
      </dsp:txBody>
      <dsp:txXfrm>
        <a:off x="0" y="3993352"/>
        <a:ext cx="8000138" cy="638820"/>
      </dsp:txXfrm>
    </dsp:sp>
    <dsp:sp modelId="{0C052DD5-31B6-4E54-9A46-76CCAC0AF77F}">
      <dsp:nvSpPr>
        <dsp:cNvPr id="0" name=""/>
        <dsp:cNvSpPr/>
      </dsp:nvSpPr>
      <dsp:spPr>
        <a:xfrm>
          <a:off x="0" y="4655212"/>
          <a:ext cx="8000138" cy="638820"/>
        </a:xfrm>
        <a:prstGeom prst="rect">
          <a:avLst/>
        </a:prstGeom>
        <a:noFill/>
        <a:ln w="127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fr-FR" sz="1800" b="1" u="none" kern="1200" dirty="0">
              <a:solidFill>
                <a:srgbClr val="418AB3">
                  <a:lumMod val="75000"/>
                </a:srgbClr>
              </a:solidFill>
              <a:latin typeface="Tahoma"/>
              <a:ea typeface="+mn-ea"/>
              <a:cs typeface="+mn-cs"/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   8. Rückblick auf die Anzahl der eingegangenen Bewerbungen für die </a:t>
          </a:r>
          <a:r>
            <a:rPr lang="fr-FR" sz="1800" b="1" u="none" kern="1200" dirty="0" smtClean="0">
              <a:solidFill>
                <a:srgbClr val="418AB3">
                  <a:lumMod val="75000"/>
                </a:srgbClr>
              </a:solidFill>
              <a:latin typeface="Tahoma"/>
              <a:ea typeface="+mn-ea"/>
              <a:cs typeface="+mn-cs"/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der </a:t>
          </a:r>
          <a:r>
            <a:rPr lang="fr-FR" sz="1800" b="1" u="none" kern="1200" dirty="0">
              <a:solidFill>
                <a:srgbClr val="418AB3">
                  <a:lumMod val="75000"/>
                </a:srgbClr>
              </a:solidFill>
              <a:latin typeface="Tahoma"/>
              <a:ea typeface="+mn-ea"/>
              <a:cs typeface="+mn-cs"/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vorherigen Ausgabe S. 18</a:t>
          </a:r>
          <a:endParaRPr lang="fr-FR" sz="1800" b="1" u="none" kern="1200" dirty="0">
            <a:solidFill>
              <a:srgbClr val="418AB3">
                <a:lumMod val="75000"/>
              </a:srgbClr>
            </a:solidFill>
            <a:latin typeface="Tahoma"/>
            <a:ea typeface="+mn-ea"/>
            <a:cs typeface="+mn-cs"/>
          </a:endParaRPr>
        </a:p>
      </dsp:txBody>
      <dsp:txXfrm>
        <a:off x="0" y="4655212"/>
        <a:ext cx="8000138" cy="638820"/>
      </dsp:txXfrm>
    </dsp:sp>
    <dsp:sp modelId="{555B010C-AA4E-4779-AEAA-2E09CF4D03E3}">
      <dsp:nvSpPr>
        <dsp:cNvPr id="0" name=""/>
        <dsp:cNvSpPr/>
      </dsp:nvSpPr>
      <dsp:spPr>
        <a:xfrm>
          <a:off x="0" y="5317072"/>
          <a:ext cx="8000138" cy="638820"/>
        </a:xfrm>
        <a:prstGeom prst="rect">
          <a:avLst/>
        </a:prstGeom>
        <a:noFill/>
        <a:ln w="127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6213" lvl="1" indent="4763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fr-FR" sz="1800" b="1" u="none" kern="1200" dirty="0">
              <a:solidFill>
                <a:schemeClr val="accent1">
                  <a:lumMod val="75000"/>
                </a:schemeClr>
              </a:solidFill>
              <a:latin typeface="Tahoma"/>
              <a:ea typeface="+mn-ea"/>
              <a:cs typeface="+mn-cs"/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9. Kontakt zu den Organisatoren aufnehmen S. 19</a:t>
          </a:r>
          <a:endParaRPr lang="fr-FR" sz="1800" b="1" u="none" kern="1200" dirty="0">
            <a:solidFill>
              <a:schemeClr val="accent1">
                <a:lumMod val="75000"/>
              </a:schemeClr>
            </a:solidFill>
            <a:latin typeface="Tahoma"/>
            <a:ea typeface="+mn-ea"/>
            <a:cs typeface="+mn-cs"/>
          </a:endParaRPr>
        </a:p>
      </dsp:txBody>
      <dsp:txXfrm>
        <a:off x="0" y="5317072"/>
        <a:ext cx="8000138" cy="6388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9E95F-0010-E940-8B81-AE20F17E9BF6}" type="datetimeFigureOut">
              <a:rPr lang="fr-FR" smtClean="0"/>
              <a:pPr/>
              <a:t>11/10/2024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6E5A57-186C-F441-8C0B-F97352C86AF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407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27E3C-1C41-E54E-9F9E-14933D994EB9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38175" y="744538"/>
            <a:ext cx="55213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Klicken Sie, um die Stile des Maskentextes zu ändern</a:t>
            </a:r>
          </a:p>
          <a:p>
            <a:pPr lvl="1"/>
            <a:r>
              <a:rPr lang="fr-FR"/>
              <a:t>Zweite Ebene</a:t>
            </a:r>
          </a:p>
          <a:p>
            <a:pPr lvl="2"/>
            <a:r>
              <a:rPr lang="fr-FR"/>
              <a:t>Dritte Ebene</a:t>
            </a:r>
          </a:p>
          <a:p>
            <a:pPr lvl="3"/>
            <a:r>
              <a:rPr lang="fr-FR"/>
              <a:t>Vierte Ebene</a:t>
            </a:r>
          </a:p>
          <a:p>
            <a:pPr lvl="4"/>
            <a:r>
              <a:rPr lang="fr-FR"/>
              <a:t>Fünfte Ebene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EC55A-EC49-DE4A-8452-A2D64F7CDF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91042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EC55A-EC49-DE4A-8452-A2D64F7CDF8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7506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EC55A-EC49-DE4A-8452-A2D64F7CDF8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845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EC55A-EC49-DE4A-8452-A2D64F7CDF8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9111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EC55A-EC49-DE4A-8452-A2D64F7CDF8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6136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EC55A-EC49-DE4A-8452-A2D64F7CDF8C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782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EC55A-EC49-DE4A-8452-A2D64F7CDF8C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151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EC55A-EC49-DE4A-8452-A2D64F7CDF8C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9164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EC55A-EC49-DE4A-8452-A2D64F7CDF8C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1181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EC55A-EC49-DE4A-8452-A2D64F7CDF8C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4702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EC55A-EC49-DE4A-8452-A2D64F7CDF8C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608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ddigo.com/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ACE437-CC73-40C2-8151-512DA7515E5A}"/>
              </a:ext>
            </a:extLst>
          </p:cNvPr>
          <p:cNvSpPr/>
          <p:nvPr userDrawn="1"/>
        </p:nvSpPr>
        <p:spPr>
          <a:xfrm>
            <a:off x="253573" y="257357"/>
            <a:ext cx="10181492" cy="6690947"/>
          </a:xfrm>
          <a:prstGeom prst="rect">
            <a:avLst/>
          </a:prstGeom>
          <a:solidFill>
            <a:srgbClr val="E7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226434" y="2763989"/>
            <a:ext cx="6660555" cy="882819"/>
          </a:xfrm>
        </p:spPr>
        <p:txBody>
          <a:bodyPr anchor="t" anchorCtr="0">
            <a:noAutofit/>
          </a:bodyPr>
          <a:lstStyle>
            <a:lvl1pPr marL="0" indent="0" algn="l">
              <a:buFontTx/>
              <a:buNone/>
              <a:defRPr sz="3200" b="1" i="0">
                <a:solidFill>
                  <a:srgbClr val="517071"/>
                </a:solidFill>
                <a:latin typeface="Arial"/>
                <a:cs typeface="Arial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226434" y="3818423"/>
            <a:ext cx="6660555" cy="609591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 b="0" i="0">
                <a:solidFill>
                  <a:srgbClr val="7F9B9B"/>
                </a:solidFill>
                <a:latin typeface="Arial"/>
                <a:cs typeface="Arial"/>
              </a:defRPr>
            </a:lvl1pPr>
            <a:lvl2pPr marL="511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22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337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44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562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67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786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899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5" name="Espace réservé pour une image  4"/>
          <p:cNvSpPr>
            <a:spLocks noGrp="1"/>
          </p:cNvSpPr>
          <p:nvPr>
            <p:ph type="pic" sz="quarter" idx="10"/>
          </p:nvPr>
        </p:nvSpPr>
        <p:spPr>
          <a:xfrm>
            <a:off x="4347520" y="1147763"/>
            <a:ext cx="1628627" cy="1400821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3B2790-81E6-4431-8EDD-35E58A0EEF83}"/>
              </a:ext>
            </a:extLst>
          </p:cNvPr>
          <p:cNvSpPr/>
          <p:nvPr userDrawn="1"/>
        </p:nvSpPr>
        <p:spPr>
          <a:xfrm>
            <a:off x="2892669" y="2763989"/>
            <a:ext cx="96716" cy="1664025"/>
          </a:xfrm>
          <a:prstGeom prst="rect">
            <a:avLst/>
          </a:prstGeom>
          <a:solidFill>
            <a:srgbClr val="D7DC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7625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FEC152-2730-4C39-B1C1-FD0FF0437F91}"/>
              </a:ext>
            </a:extLst>
          </p:cNvPr>
          <p:cNvSpPr/>
          <p:nvPr userDrawn="1"/>
        </p:nvSpPr>
        <p:spPr>
          <a:xfrm>
            <a:off x="0" y="0"/>
            <a:ext cx="10688638" cy="7205664"/>
          </a:xfrm>
          <a:prstGeom prst="rect">
            <a:avLst/>
          </a:prstGeom>
          <a:solidFill>
            <a:srgbClr val="88C2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66FEC62-439E-43FB-8C6F-078523E7E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44" y="317926"/>
            <a:ext cx="9999747" cy="591726"/>
          </a:xfrm>
        </p:spPr>
        <p:txBody>
          <a:bodyPr/>
          <a:lstStyle>
            <a:lvl1pPr marL="0" indent="0">
              <a:buNone/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601916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FEC152-2730-4C39-B1C1-FD0FF0437F91}"/>
              </a:ext>
            </a:extLst>
          </p:cNvPr>
          <p:cNvSpPr/>
          <p:nvPr userDrawn="1"/>
        </p:nvSpPr>
        <p:spPr>
          <a:xfrm>
            <a:off x="0" y="0"/>
            <a:ext cx="10688638" cy="7205664"/>
          </a:xfrm>
          <a:prstGeom prst="rect">
            <a:avLst/>
          </a:prstGeom>
          <a:solidFill>
            <a:srgbClr val="88C2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240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A4E052B-E43B-456F-BD39-A9F452544E70}"/>
              </a:ext>
            </a:extLst>
          </p:cNvPr>
          <p:cNvSpPr/>
          <p:nvPr userDrawn="1"/>
        </p:nvSpPr>
        <p:spPr>
          <a:xfrm>
            <a:off x="0" y="6875585"/>
            <a:ext cx="10688638" cy="354810"/>
          </a:xfrm>
          <a:prstGeom prst="rect">
            <a:avLst/>
          </a:prstGeom>
          <a:solidFill>
            <a:srgbClr val="E7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508BE9-D6EB-4EDC-9C38-73DBC1446FEB}"/>
              </a:ext>
            </a:extLst>
          </p:cNvPr>
          <p:cNvSpPr/>
          <p:nvPr userDrawn="1"/>
        </p:nvSpPr>
        <p:spPr>
          <a:xfrm>
            <a:off x="0" y="182784"/>
            <a:ext cx="10688638" cy="623665"/>
          </a:xfrm>
          <a:prstGeom prst="rect">
            <a:avLst/>
          </a:prstGeom>
          <a:solidFill>
            <a:srgbClr val="009B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534432" y="233585"/>
            <a:ext cx="9999747" cy="446202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Wingdings 2" panose="05020102010507070707" pitchFamily="18" charset="2"/>
              <a:buChar char="Ã"/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90BFA8-DDEA-4521-8ECC-81036962A582}"/>
              </a:ext>
            </a:extLst>
          </p:cNvPr>
          <p:cNvSpPr/>
          <p:nvPr userDrawn="1"/>
        </p:nvSpPr>
        <p:spPr>
          <a:xfrm>
            <a:off x="0" y="878562"/>
            <a:ext cx="10688638" cy="446202"/>
          </a:xfrm>
          <a:prstGeom prst="rect">
            <a:avLst/>
          </a:prstGeom>
          <a:solidFill>
            <a:srgbClr val="E7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F8E3A130-DC6C-408E-BD2D-65096FE6E2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2221" y="826781"/>
            <a:ext cx="6198598" cy="492728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et modifiez le sous-titre</a:t>
            </a:r>
          </a:p>
        </p:txBody>
      </p:sp>
      <p:sp>
        <p:nvSpPr>
          <p:cNvPr id="16" name="Espace réservé de la date 15">
            <a:extLst>
              <a:ext uri="{FF2B5EF4-FFF2-40B4-BE49-F238E27FC236}">
                <a16:creationId xmlns:a16="http://schemas.microsoft.com/office/drawing/2014/main" id="{77B82815-3DC7-4C36-961E-0797318CDFE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A03FA5-3F20-466D-97A7-6B1CBA69FC75}" type="datetimeFigureOut">
              <a:rPr lang="fr-FR" smtClean="0"/>
              <a:pPr/>
              <a:t>11/10/2024</a:t>
            </a:fld>
            <a:endParaRPr lang="fr-FR"/>
          </a:p>
        </p:txBody>
      </p:sp>
      <p:sp>
        <p:nvSpPr>
          <p:cNvPr id="17" name="Espace réservé du pied de page 16">
            <a:extLst>
              <a:ext uri="{FF2B5EF4-FFF2-40B4-BE49-F238E27FC236}">
                <a16:creationId xmlns:a16="http://schemas.microsoft.com/office/drawing/2014/main" id="{810AFF4B-A35D-4BB0-974E-B801CE9FF96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Appel à contributions : votre guide pour proposer un atelier</a:t>
            </a:r>
          </a:p>
        </p:txBody>
      </p:sp>
      <p:sp>
        <p:nvSpPr>
          <p:cNvPr id="18" name="Espace réservé du numéro de diapositive 17">
            <a:extLst>
              <a:ext uri="{FF2B5EF4-FFF2-40B4-BE49-F238E27FC236}">
                <a16:creationId xmlns:a16="http://schemas.microsoft.com/office/drawing/2014/main" id="{A5026221-1EA0-40B1-9D49-E1BA159B44A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3DC7CD4-961A-4AF1-88F5-7033DAE258D8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5" name="Image 4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7549930C-1662-580D-D4CB-F65BF150A5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5298" y="6591163"/>
            <a:ext cx="484407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32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9">
          <p15:clr>
            <a:srgbClr val="FBAE40"/>
          </p15:clr>
        </p15:guide>
        <p15:guide id="2" pos="336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508BE9-D6EB-4EDC-9C38-73DBC1446FEB}"/>
              </a:ext>
            </a:extLst>
          </p:cNvPr>
          <p:cNvSpPr/>
          <p:nvPr userDrawn="1"/>
        </p:nvSpPr>
        <p:spPr>
          <a:xfrm>
            <a:off x="0" y="182784"/>
            <a:ext cx="10688638" cy="623665"/>
          </a:xfrm>
          <a:prstGeom prst="rect">
            <a:avLst/>
          </a:prstGeom>
          <a:solidFill>
            <a:srgbClr val="009B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534432" y="233585"/>
            <a:ext cx="9999747" cy="446202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Wingdings 2" panose="05020102010507070707" pitchFamily="18" charset="2"/>
              <a:buChar char="Ã"/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CF5EB0-43BD-4520-B6ED-C59B73F43C34}"/>
              </a:ext>
            </a:extLst>
          </p:cNvPr>
          <p:cNvSpPr/>
          <p:nvPr userDrawn="1"/>
        </p:nvSpPr>
        <p:spPr>
          <a:xfrm>
            <a:off x="0" y="6875585"/>
            <a:ext cx="10688638" cy="354810"/>
          </a:xfrm>
          <a:prstGeom prst="rect">
            <a:avLst/>
          </a:prstGeom>
          <a:solidFill>
            <a:srgbClr val="E7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8765047D-91CB-4190-8F2F-DFE3606B1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03FA5-3F20-466D-97A7-6B1CBA69FC75}" type="datetimeFigureOut">
              <a:rPr lang="fr-FR" smtClean="0"/>
              <a:pPr/>
              <a:t>11/10/2024</a:t>
            </a:fld>
            <a:endParaRPr lang="fr-FR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24C63B3E-2B60-4FE8-8317-F1158201C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Appel à contributions : votre guide pour proposer un atelier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DC7D0DD5-9533-4239-A3C8-0BFEFDE3D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C7CD4-961A-4AF1-88F5-7033DAE258D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093636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508BE9-D6EB-4EDC-9C38-73DBC1446FEB}"/>
              </a:ext>
            </a:extLst>
          </p:cNvPr>
          <p:cNvSpPr/>
          <p:nvPr userDrawn="1"/>
        </p:nvSpPr>
        <p:spPr>
          <a:xfrm>
            <a:off x="0" y="182784"/>
            <a:ext cx="10688638" cy="1030554"/>
          </a:xfrm>
          <a:prstGeom prst="rect">
            <a:avLst/>
          </a:prstGeom>
          <a:solidFill>
            <a:srgbClr val="009B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534432" y="233585"/>
            <a:ext cx="9999747" cy="446202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Wingdings 2" panose="05020102010507070707" pitchFamily="18" charset="2"/>
              <a:buChar char="Ã"/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CF5EB0-43BD-4520-B6ED-C59B73F43C34}"/>
              </a:ext>
            </a:extLst>
          </p:cNvPr>
          <p:cNvSpPr/>
          <p:nvPr userDrawn="1"/>
        </p:nvSpPr>
        <p:spPr>
          <a:xfrm>
            <a:off x="0" y="6875585"/>
            <a:ext cx="10688638" cy="354810"/>
          </a:xfrm>
          <a:prstGeom prst="rect">
            <a:avLst/>
          </a:prstGeom>
          <a:solidFill>
            <a:srgbClr val="E7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D5BB330-2D94-4440-9F45-528B0C004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03FA5-3F20-466D-97A7-6B1CBA69FC75}" type="datetimeFigureOut">
              <a:rPr lang="fr-FR" smtClean="0"/>
              <a:pPr/>
              <a:t>11/10/2024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073D8A-DE2D-4D4C-A172-497F94106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Appel à contributions : votre guide pour proposer un atelier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F65BA27-DDFF-4A5A-BD48-75F116757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C7CD4-961A-4AF1-88F5-7033DAE258D8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Image 7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0301952E-A52F-3C14-5217-DBB6175A4C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5298" y="6591163"/>
            <a:ext cx="484407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979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508BE9-D6EB-4EDC-9C38-73DBC1446FEB}"/>
              </a:ext>
            </a:extLst>
          </p:cNvPr>
          <p:cNvSpPr/>
          <p:nvPr userDrawn="1"/>
        </p:nvSpPr>
        <p:spPr>
          <a:xfrm>
            <a:off x="0" y="182785"/>
            <a:ext cx="10688638" cy="623665"/>
          </a:xfrm>
          <a:prstGeom prst="rect">
            <a:avLst/>
          </a:prstGeom>
          <a:solidFill>
            <a:srgbClr val="009B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797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534433" y="233586"/>
            <a:ext cx="9999747" cy="446202"/>
          </a:xfrm>
        </p:spPr>
        <p:txBody>
          <a:bodyPr/>
          <a:lstStyle>
            <a:lvl1pPr marL="456697" indent="-456697">
              <a:buClr>
                <a:schemeClr val="bg1"/>
              </a:buClr>
              <a:buFont typeface="Wingdings 2" panose="05020102010507070707" pitchFamily="18" charset="2"/>
              <a:buChar char="Ã"/>
              <a:defRPr sz="2797" cap="all" baseline="0">
                <a:solidFill>
                  <a:schemeClr val="bg1"/>
                </a:solidFill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5" name="Espace réservé de la date 7">
            <a:extLst>
              <a:ext uri="{FF2B5EF4-FFF2-40B4-BE49-F238E27FC236}">
                <a16:creationId xmlns:a16="http://schemas.microsoft.com/office/drawing/2014/main" id="{DA560E4B-48ED-4822-9F95-3FD6B074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432" y="6954837"/>
            <a:ext cx="2405062" cy="144163"/>
          </a:xfrm>
        </p:spPr>
        <p:txBody>
          <a:bodyPr/>
          <a:lstStyle/>
          <a:p>
            <a:fld id="{45A03FA5-3F20-466D-97A7-6B1CBA69FC75}" type="datetimeFigureOut">
              <a:rPr lang="fr-FR" smtClean="0"/>
              <a:pPr/>
              <a:t>11/10/2024</a:t>
            </a:fld>
            <a:endParaRPr lang="fr-FR"/>
          </a:p>
        </p:txBody>
      </p:sp>
      <p:sp>
        <p:nvSpPr>
          <p:cNvPr id="6" name="Espace réservé du pied de page 8">
            <a:extLst>
              <a:ext uri="{FF2B5EF4-FFF2-40B4-BE49-F238E27FC236}">
                <a16:creationId xmlns:a16="http://schemas.microsoft.com/office/drawing/2014/main" id="{20B138DD-557A-4C9B-B432-9FBCE0517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0125" y="6954837"/>
            <a:ext cx="3608388" cy="144163"/>
          </a:xfrm>
        </p:spPr>
        <p:txBody>
          <a:bodyPr/>
          <a:lstStyle/>
          <a:p>
            <a:r>
              <a:rPr lang="fr-FR"/>
              <a:t>Appel à contributions : votre guide pour proposer un atelier</a:t>
            </a:r>
          </a:p>
        </p:txBody>
      </p:sp>
      <p:sp>
        <p:nvSpPr>
          <p:cNvPr id="7" name="Espace réservé du numéro de diapositive 9">
            <a:extLst>
              <a:ext uri="{FF2B5EF4-FFF2-40B4-BE49-F238E27FC236}">
                <a16:creationId xmlns:a16="http://schemas.microsoft.com/office/drawing/2014/main" id="{57FEAD6D-A479-4627-B70B-DB1E708FC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76554" y="6954837"/>
            <a:ext cx="2405062" cy="144163"/>
          </a:xfrm>
        </p:spPr>
        <p:txBody>
          <a:bodyPr/>
          <a:lstStyle/>
          <a:p>
            <a:fld id="{D3DC7CD4-961A-4AF1-88F5-7033DAE258D8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Image 7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513A8F1D-F976-6423-F206-72EA3AB71B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5298" y="6591163"/>
            <a:ext cx="484407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830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5362" y="1766389"/>
            <a:ext cx="4433604" cy="499726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401122" y="1766389"/>
            <a:ext cx="4737800" cy="499726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BF2780-E664-4CA4-9576-04F5D3D304A8}"/>
              </a:ext>
            </a:extLst>
          </p:cNvPr>
          <p:cNvSpPr/>
          <p:nvPr userDrawn="1"/>
        </p:nvSpPr>
        <p:spPr>
          <a:xfrm>
            <a:off x="0" y="6875585"/>
            <a:ext cx="10688638" cy="354810"/>
          </a:xfrm>
          <a:prstGeom prst="rect">
            <a:avLst/>
          </a:prstGeom>
          <a:solidFill>
            <a:srgbClr val="E7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2DED4C-1F16-411B-B745-15055CCC1E75}"/>
              </a:ext>
            </a:extLst>
          </p:cNvPr>
          <p:cNvSpPr/>
          <p:nvPr userDrawn="1"/>
        </p:nvSpPr>
        <p:spPr>
          <a:xfrm>
            <a:off x="0" y="182784"/>
            <a:ext cx="10688638" cy="623665"/>
          </a:xfrm>
          <a:prstGeom prst="rect">
            <a:avLst/>
          </a:prstGeom>
          <a:solidFill>
            <a:srgbClr val="009B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95DA0786-60D6-4013-94D0-9BF75FCB0A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4432" y="233585"/>
            <a:ext cx="9999747" cy="446202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Wingdings 2" panose="05020102010507070707" pitchFamily="18" charset="2"/>
              <a:buChar char="Ã"/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76A1B19-C508-4726-BD31-82C3816E2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03FA5-3F20-466D-97A7-6B1CBA69FC75}" type="datetimeFigureOut">
              <a:rPr lang="fr-FR" smtClean="0"/>
              <a:pPr/>
              <a:t>11/10/2024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AC1CD8-E367-48F7-875B-112D476C1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Appel à contributions : votre guide pour proposer un atelier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C727E2E-6268-4507-875E-B3704785C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C7CD4-961A-4AF1-88F5-7033DAE258D8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Image 7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2490D6E9-D1A1-1971-037F-0B86B2D3F0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5298" y="6591163"/>
            <a:ext cx="484407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353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515A668-524D-45E6-846F-CD2FE1F33BC8}"/>
              </a:ext>
            </a:extLst>
          </p:cNvPr>
          <p:cNvSpPr/>
          <p:nvPr userDrawn="1"/>
        </p:nvSpPr>
        <p:spPr>
          <a:xfrm>
            <a:off x="0" y="6875585"/>
            <a:ext cx="10688638" cy="354810"/>
          </a:xfrm>
          <a:prstGeom prst="rect">
            <a:avLst/>
          </a:prstGeom>
          <a:solidFill>
            <a:srgbClr val="E7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797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378C00E-6170-409B-A419-E560792E859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104291" cy="7205663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307210" y="1083559"/>
            <a:ext cx="6846995" cy="53156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307210" y="233586"/>
            <a:ext cx="7226969" cy="446202"/>
          </a:xfrm>
        </p:spPr>
        <p:txBody>
          <a:bodyPr/>
          <a:lstStyle>
            <a:lvl1pPr marL="456697" indent="-456697">
              <a:buClr>
                <a:schemeClr val="bg1"/>
              </a:buClr>
              <a:buFont typeface="Wingdings 2" panose="05020102010507070707" pitchFamily="18" charset="2"/>
              <a:buChar char="Ã"/>
              <a:defRPr sz="2797" cap="all" baseline="0">
                <a:solidFill>
                  <a:srgbClr val="009B9F"/>
                </a:solidFill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ECE27D-31F9-492A-B1D6-B5D6C6DFFE3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304238" y="6954837"/>
            <a:ext cx="1629348" cy="144163"/>
          </a:xfrm>
        </p:spPr>
        <p:txBody>
          <a:bodyPr/>
          <a:lstStyle/>
          <a:p>
            <a:fld id="{45A03FA5-3F20-466D-97A7-6B1CBA69FC75}" type="datetimeFigureOut">
              <a:rPr lang="fr-FR" smtClean="0"/>
              <a:pPr/>
              <a:t>11/10/2024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2AD40B-7CC1-496E-BDB3-45FEDE06417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133533" y="6954837"/>
            <a:ext cx="3608388" cy="144163"/>
          </a:xfrm>
        </p:spPr>
        <p:txBody>
          <a:bodyPr/>
          <a:lstStyle/>
          <a:p>
            <a:r>
              <a:rPr lang="fr-FR"/>
              <a:t>Appel à contributions : votre guide pour proposer un atelier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23B504-AB3F-4DBB-986C-19880E2CE44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908610" y="6954837"/>
            <a:ext cx="873006" cy="144163"/>
          </a:xfrm>
        </p:spPr>
        <p:txBody>
          <a:bodyPr/>
          <a:lstStyle/>
          <a:p>
            <a:fld id="{D3DC7CD4-961A-4AF1-88F5-7033DAE258D8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Image 7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A5ED7BB0-5633-9F58-1DF7-5101834574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5298" y="6591163"/>
            <a:ext cx="484407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722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515A668-524D-45E6-846F-CD2FE1F33BC8}"/>
              </a:ext>
            </a:extLst>
          </p:cNvPr>
          <p:cNvSpPr/>
          <p:nvPr userDrawn="1"/>
        </p:nvSpPr>
        <p:spPr>
          <a:xfrm>
            <a:off x="0" y="6875585"/>
            <a:ext cx="10688638" cy="354810"/>
          </a:xfrm>
          <a:prstGeom prst="rect">
            <a:avLst/>
          </a:prstGeom>
          <a:solidFill>
            <a:srgbClr val="E7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797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378C00E-6170-409B-A419-E560792E859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75998" y="12366"/>
            <a:ext cx="3104291" cy="7205663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8632" y="1083559"/>
            <a:ext cx="6846995" cy="53156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88632" y="233586"/>
            <a:ext cx="7226969" cy="446202"/>
          </a:xfrm>
        </p:spPr>
        <p:txBody>
          <a:bodyPr/>
          <a:lstStyle>
            <a:lvl1pPr marL="456697" indent="-456697">
              <a:buClr>
                <a:schemeClr val="bg1"/>
              </a:buClr>
              <a:buFont typeface="Wingdings 2" panose="05020102010507070707" pitchFamily="18" charset="2"/>
              <a:buChar char="Ã"/>
              <a:defRPr sz="2797">
                <a:solidFill>
                  <a:srgbClr val="009B9F"/>
                </a:solidFill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69A80E-FDD2-4ECB-AE39-EE79EFC83C82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40161" y="6954837"/>
            <a:ext cx="1251190" cy="144163"/>
          </a:xfrm>
        </p:spPr>
        <p:txBody>
          <a:bodyPr/>
          <a:lstStyle/>
          <a:p>
            <a:fld id="{45A03FA5-3F20-466D-97A7-6B1CBA69FC75}" type="datetimeFigureOut">
              <a:rPr lang="fr-FR" smtClean="0"/>
              <a:pPr/>
              <a:t>11/10/2024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98AECE4-0C80-4253-B349-145FC9CBCE5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299808" y="6954837"/>
            <a:ext cx="3608388" cy="144163"/>
          </a:xfrm>
        </p:spPr>
        <p:txBody>
          <a:bodyPr/>
          <a:lstStyle/>
          <a:p>
            <a:r>
              <a:rPr lang="fr-FR"/>
              <a:t>Appel à contributions : votre guide pour proposer un atelier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0BE00E-5799-4707-9EB2-183B65CEF56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6136237" y="6954837"/>
            <a:ext cx="1357263" cy="144163"/>
          </a:xfrm>
        </p:spPr>
        <p:txBody>
          <a:bodyPr/>
          <a:lstStyle/>
          <a:p>
            <a:fld id="{D3DC7CD4-961A-4AF1-88F5-7033DAE258D8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Image 7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79FC90D2-A48F-C9A2-8EF7-CB4A78F85A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5298" y="6591163"/>
            <a:ext cx="484407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69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6AEA64-B526-48D9-BBD5-5D60FB0F3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34" y="1870665"/>
            <a:ext cx="4533678" cy="99565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cap="all" baseline="0">
                <a:solidFill>
                  <a:srgbClr val="009B9F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A56CB2-CD5D-4F24-AE7B-EE027AC03F59}"/>
              </a:ext>
            </a:extLst>
          </p:cNvPr>
          <p:cNvSpPr/>
          <p:nvPr userDrawn="1"/>
        </p:nvSpPr>
        <p:spPr>
          <a:xfrm>
            <a:off x="5344319" y="0"/>
            <a:ext cx="5344319" cy="7205663"/>
          </a:xfrm>
          <a:prstGeom prst="rect">
            <a:avLst/>
          </a:prstGeom>
          <a:solidFill>
            <a:srgbClr val="88C2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AF959CF-C6CF-480C-90BC-190F6FFFBD0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4988" y="3321544"/>
            <a:ext cx="4533124" cy="3171217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 style du descriptif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A1C4F046-471E-495F-AFAE-AEECD12C25D7}"/>
              </a:ext>
            </a:extLst>
          </p:cNvPr>
          <p:cNvCxnSpPr>
            <a:cxnSpLocks/>
          </p:cNvCxnSpPr>
          <p:nvPr userDrawn="1"/>
        </p:nvCxnSpPr>
        <p:spPr>
          <a:xfrm>
            <a:off x="642796" y="3150046"/>
            <a:ext cx="4425316" cy="0"/>
          </a:xfrm>
          <a:prstGeom prst="line">
            <a:avLst/>
          </a:prstGeom>
          <a:ln>
            <a:solidFill>
              <a:srgbClr val="009B9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 6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52B76B2E-0CE2-5A37-692D-C796A4DEE4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64" y="6569761"/>
            <a:ext cx="484407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24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7A56CB2-CD5D-4F24-AE7B-EE027AC03F59}"/>
              </a:ext>
            </a:extLst>
          </p:cNvPr>
          <p:cNvSpPr/>
          <p:nvPr userDrawn="1"/>
        </p:nvSpPr>
        <p:spPr>
          <a:xfrm>
            <a:off x="199175" y="153909"/>
            <a:ext cx="3657601" cy="6853473"/>
          </a:xfrm>
          <a:prstGeom prst="rect">
            <a:avLst/>
          </a:prstGeom>
          <a:solidFill>
            <a:srgbClr val="D7DC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66AEA64-B526-48D9-BBD5-5D60FB0F3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158" y="2094864"/>
            <a:ext cx="3211390" cy="99565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cap="all" baseline="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AF959CF-C6CF-480C-90BC-190F6FFFBD0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712" y="3602831"/>
            <a:ext cx="3210836" cy="2892235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 style du descriptif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C7F8844-33C6-42D5-8A14-55A0045D8A49}"/>
              </a:ext>
            </a:extLst>
          </p:cNvPr>
          <p:cNvCxnSpPr>
            <a:cxnSpLocks/>
          </p:cNvCxnSpPr>
          <p:nvPr userDrawn="1"/>
        </p:nvCxnSpPr>
        <p:spPr>
          <a:xfrm>
            <a:off x="534155" y="3357437"/>
            <a:ext cx="310534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 6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AD4D27D6-A660-BA97-9DA6-FA1418DE42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5298" y="6591163"/>
            <a:ext cx="484407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188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8EBBF7-0272-4842-8F97-C20F6E670F7D}"/>
              </a:ext>
            </a:extLst>
          </p:cNvPr>
          <p:cNvSpPr/>
          <p:nvPr userDrawn="1"/>
        </p:nvSpPr>
        <p:spPr>
          <a:xfrm>
            <a:off x="0" y="6875585"/>
            <a:ext cx="10688638" cy="354810"/>
          </a:xfrm>
          <a:prstGeom prst="rect">
            <a:avLst/>
          </a:prstGeom>
          <a:solidFill>
            <a:srgbClr val="E7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D7B43F9-823C-4593-B241-1D7BD8B37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03FA5-3F20-466D-97A7-6B1CBA69FC75}" type="datetimeFigureOut">
              <a:rPr lang="fr-FR" smtClean="0"/>
              <a:pPr/>
              <a:t>11/10/2024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09CB32-DC9A-4453-A4AF-C9A183683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Appel à contributions : votre guide pour proposer un atelier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8ACAFA8-D000-4D6A-B657-B14FED5C6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C7CD4-961A-4AF1-88F5-7033DAE258D8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B665EE2E-7009-8EE3-86F2-E7794F1DCA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5298" y="6591163"/>
            <a:ext cx="484407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714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de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AEB6EA43-9D04-4C58-A621-D4D101CE84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0688638" cy="7205663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2368909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3304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5A412C9-54C4-4F67-9A65-8C340EF21AEC}"/>
              </a:ext>
            </a:extLst>
          </p:cNvPr>
          <p:cNvSpPr/>
          <p:nvPr userDrawn="1"/>
        </p:nvSpPr>
        <p:spPr>
          <a:xfrm>
            <a:off x="329710" y="348929"/>
            <a:ext cx="10029217" cy="6507804"/>
          </a:xfrm>
          <a:prstGeom prst="rect">
            <a:avLst/>
          </a:prstGeom>
          <a:solidFill>
            <a:srgbClr val="F5F9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80C4A64C-18A7-4AF5-B7A4-81BD3A48CE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4434" y="449424"/>
            <a:ext cx="9641662" cy="62062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cap="all" baseline="0">
                <a:solidFill>
                  <a:srgbClr val="009B9F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7">
            <a:extLst>
              <a:ext uri="{FF2B5EF4-FFF2-40B4-BE49-F238E27FC236}">
                <a16:creationId xmlns:a16="http://schemas.microsoft.com/office/drawing/2014/main" id="{CF027FDC-9566-49C0-86DC-5A1B3313C1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432" y="6954837"/>
            <a:ext cx="2405062" cy="144163"/>
          </a:xfrm>
        </p:spPr>
        <p:txBody>
          <a:bodyPr/>
          <a:lstStyle/>
          <a:p>
            <a:fld id="{45A03FA5-3F20-466D-97A7-6B1CBA69FC75}" type="datetimeFigureOut">
              <a:rPr lang="fr-FR" smtClean="0"/>
              <a:pPr/>
              <a:t>11/10/2024</a:t>
            </a:fld>
            <a:endParaRPr lang="fr-FR"/>
          </a:p>
        </p:txBody>
      </p:sp>
      <p:sp>
        <p:nvSpPr>
          <p:cNvPr id="5" name="Espace réservé du pied de page 8">
            <a:extLst>
              <a:ext uri="{FF2B5EF4-FFF2-40B4-BE49-F238E27FC236}">
                <a16:creationId xmlns:a16="http://schemas.microsoft.com/office/drawing/2014/main" id="{3C49C8C3-11EE-41E8-9951-42C86AFDF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0125" y="6954837"/>
            <a:ext cx="3608388" cy="144163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9">
            <a:extLst>
              <a:ext uri="{FF2B5EF4-FFF2-40B4-BE49-F238E27FC236}">
                <a16:creationId xmlns:a16="http://schemas.microsoft.com/office/drawing/2014/main" id="{FA697425-1631-4875-92D5-660881554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76554" y="6954837"/>
            <a:ext cx="2405062" cy="144163"/>
          </a:xfrm>
        </p:spPr>
        <p:txBody>
          <a:bodyPr/>
          <a:lstStyle/>
          <a:p>
            <a:fld id="{D3DC7CD4-961A-4AF1-88F5-7033DAE258D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51686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rnière de 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ACE437-CC73-40C2-8151-512DA7515E5A}"/>
              </a:ext>
            </a:extLst>
          </p:cNvPr>
          <p:cNvSpPr/>
          <p:nvPr userDrawn="1"/>
        </p:nvSpPr>
        <p:spPr>
          <a:xfrm>
            <a:off x="253573" y="257357"/>
            <a:ext cx="10181492" cy="6690947"/>
          </a:xfrm>
          <a:prstGeom prst="rect">
            <a:avLst/>
          </a:prstGeom>
          <a:solidFill>
            <a:srgbClr val="E7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226434" y="2773043"/>
            <a:ext cx="6660555" cy="1527354"/>
          </a:xfrm>
        </p:spPr>
        <p:txBody>
          <a:bodyPr anchor="t" anchorCtr="0">
            <a:noAutofit/>
          </a:bodyPr>
          <a:lstStyle>
            <a:lvl1pPr marL="0" indent="0" algn="l">
              <a:buFontTx/>
              <a:buNone/>
              <a:defRPr sz="4800" b="1" i="0" cap="all" baseline="0">
                <a:solidFill>
                  <a:srgbClr val="517071"/>
                </a:solidFill>
                <a:latin typeface="Arial"/>
                <a:cs typeface="Arial"/>
              </a:defRPr>
            </a:lvl1pPr>
          </a:lstStyle>
          <a:p>
            <a:r>
              <a:rPr lang="fr-FR"/>
              <a:t>Merci de votre attention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3B2790-81E6-4431-8EDD-35E58A0EEF83}"/>
              </a:ext>
            </a:extLst>
          </p:cNvPr>
          <p:cNvSpPr/>
          <p:nvPr userDrawn="1"/>
        </p:nvSpPr>
        <p:spPr>
          <a:xfrm>
            <a:off x="2892669" y="2763989"/>
            <a:ext cx="96716" cy="1664025"/>
          </a:xfrm>
          <a:prstGeom prst="rect">
            <a:avLst/>
          </a:prstGeom>
          <a:solidFill>
            <a:srgbClr val="D7DC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604B1F0-6C60-4C96-87D0-E85217F26A59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5156" y="5308830"/>
            <a:ext cx="770890" cy="1164590"/>
          </a:xfrm>
          <a:prstGeom prst="rect">
            <a:avLst/>
          </a:prstGeom>
        </p:spPr>
      </p:pic>
      <p:sp>
        <p:nvSpPr>
          <p:cNvPr id="9" name="Zone de texte 108">
            <a:hlinkClick r:id="rId3"/>
            <a:extLst>
              <a:ext uri="{FF2B5EF4-FFF2-40B4-BE49-F238E27FC236}">
                <a16:creationId xmlns:a16="http://schemas.microsoft.com/office/drawing/2014/main" id="{2023F177-EF38-4C06-8185-5B10E9321FA6}"/>
              </a:ext>
            </a:extLst>
          </p:cNvPr>
          <p:cNvSpPr txBox="1">
            <a:spLocks/>
          </p:cNvSpPr>
          <p:nvPr userDrawn="1"/>
        </p:nvSpPr>
        <p:spPr>
          <a:xfrm>
            <a:off x="8431823" y="6473420"/>
            <a:ext cx="1880215" cy="3429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spcAft>
                <a:spcPts val="0"/>
              </a:spcAft>
            </a:pPr>
            <a:r>
              <a:rPr lang="fr-FR" sz="1400" b="1">
                <a:solidFill>
                  <a:srgbClr val="51707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www.inddigo.com</a:t>
            </a:r>
            <a:endParaRPr lang="fr-FR" sz="1400"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C59484-4F86-4AAD-986E-308A530C4928}"/>
              </a:ext>
            </a:extLst>
          </p:cNvPr>
          <p:cNvSpPr/>
          <p:nvPr userDrawn="1"/>
        </p:nvSpPr>
        <p:spPr>
          <a:xfrm>
            <a:off x="484234" y="5688622"/>
            <a:ext cx="48113" cy="1008060"/>
          </a:xfrm>
          <a:prstGeom prst="rect">
            <a:avLst/>
          </a:prstGeom>
          <a:solidFill>
            <a:srgbClr val="5170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16E876-94B7-46E7-A44E-120CD96B22DE}"/>
              </a:ext>
            </a:extLst>
          </p:cNvPr>
          <p:cNvSpPr txBox="1"/>
          <p:nvPr userDrawn="1"/>
        </p:nvSpPr>
        <p:spPr>
          <a:xfrm>
            <a:off x="585344" y="5600699"/>
            <a:ext cx="3169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>
                <a:solidFill>
                  <a:srgbClr val="5170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VOTRE INTERLOCUTEUR :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C7FB3746-0BFE-4A37-853F-B90B31F09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44" y="5893407"/>
            <a:ext cx="3222625" cy="803275"/>
          </a:xfrm>
        </p:spPr>
        <p:txBody>
          <a:bodyPr>
            <a:normAutofit/>
          </a:bodyPr>
          <a:lstStyle>
            <a:lvl1pPr marL="0" indent="0">
              <a:buNone/>
              <a:defRPr sz="1400" b="0"/>
            </a:lvl1pPr>
          </a:lstStyle>
          <a:p>
            <a:pPr lvl="0"/>
            <a:r>
              <a:rPr lang="fr-FR"/>
              <a:t>Prénom NOM</a:t>
            </a:r>
          </a:p>
          <a:p>
            <a:pPr lvl="0"/>
            <a:r>
              <a:rPr lang="fr-FR"/>
              <a:t>Tél. :</a:t>
            </a:r>
          </a:p>
          <a:p>
            <a:pPr lvl="0"/>
            <a:r>
              <a:rPr lang="fr-FR"/>
              <a:t>E-mail :</a:t>
            </a:r>
          </a:p>
        </p:txBody>
      </p:sp>
    </p:spTree>
    <p:extLst>
      <p:ext uri="{BB962C8B-B14F-4D97-AF65-F5344CB8AC3E}">
        <p14:creationId xmlns:p14="http://schemas.microsoft.com/office/powerpoint/2010/main" val="1052956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34433" y="449423"/>
            <a:ext cx="9999747" cy="995651"/>
          </a:xfrm>
          <a:prstGeom prst="rect">
            <a:avLst/>
          </a:prstGeom>
        </p:spPr>
        <p:txBody>
          <a:bodyPr vert="horz" lIns="102248" tIns="51124" rIns="102248" bIns="51124" rtlCol="0" anchor="t" anchorCtr="0">
            <a:noAutofit/>
          </a:bodyPr>
          <a:lstStyle/>
          <a:p>
            <a:r>
              <a:rPr lang="fr-FR"/>
              <a:t>Klicken Sie und bearbeiten Sie den Titel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4432" y="1964485"/>
            <a:ext cx="9619774" cy="4434729"/>
          </a:xfrm>
          <a:prstGeom prst="rect">
            <a:avLst/>
          </a:prstGeom>
        </p:spPr>
        <p:txBody>
          <a:bodyPr vert="horz" lIns="102248" tIns="51124" rIns="102248" bIns="51124" rtlCol="0">
            <a:normAutofit/>
          </a:bodyPr>
          <a:lstStyle/>
          <a:p>
            <a:pPr lvl="0"/>
            <a:r>
              <a:rPr lang="fr-FR"/>
              <a:t>Klicken Sie, um die Stile des Maskentextes zu ändern</a:t>
            </a:r>
          </a:p>
          <a:p>
            <a:pPr lvl="1"/>
            <a:r>
              <a:rPr lang="fr-FR"/>
              <a:t>Zweite Ebene</a:t>
            </a:r>
          </a:p>
          <a:p>
            <a:pPr lvl="2"/>
            <a:r>
              <a:rPr lang="fr-FR"/>
              <a:t>Dritte Ebene</a:t>
            </a:r>
          </a:p>
          <a:p>
            <a:pPr lvl="3"/>
            <a:r>
              <a:rPr lang="fr-FR"/>
              <a:t>Vierte Ebene</a:t>
            </a:r>
          </a:p>
          <a:p>
            <a:pPr lvl="4"/>
            <a:r>
              <a:rPr lang="fr-FR"/>
              <a:t>Fünfte Ebene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8C4FF8E-BE1D-4509-A252-B1CCB408A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0125" y="6954837"/>
            <a:ext cx="3608388" cy="144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7F9B9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r-FR"/>
              <a:t>Aufruf zur Einreichung von Beiträgen: Ihr Leitfaden, um einen Workshop vorzuschlagen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FA6281-C4FD-4FCF-A0EF-3412061D37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4432" y="6954837"/>
            <a:ext cx="2405062" cy="144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7F9B9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5A03FA5-3F20-466D-97A7-6B1CBA69FC75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B31394-3D14-4E4F-A366-E6085D2BE2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376554" y="6954837"/>
            <a:ext cx="2405062" cy="144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7F9B9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D3DC7CD4-961A-4AF1-88F5-7033DAE258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0161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7" r:id="rId2"/>
    <p:sldLayoutId id="2147483688" r:id="rId3"/>
    <p:sldLayoutId id="2147483662" r:id="rId4"/>
    <p:sldLayoutId id="2147483656" r:id="rId5"/>
    <p:sldLayoutId id="2147483657" r:id="rId6"/>
    <p:sldLayoutId id="2147483661" r:id="rId7"/>
    <p:sldLayoutId id="2147483652" r:id="rId8"/>
    <p:sldLayoutId id="2147483659" r:id="rId9"/>
    <p:sldLayoutId id="2147483660" r:id="rId10"/>
    <p:sldLayoutId id="2147483664" r:id="rId11"/>
    <p:sldLayoutId id="2147483665" r:id="rId12"/>
    <p:sldLayoutId id="2147483654" r:id="rId13"/>
    <p:sldLayoutId id="2147483663" r:id="rId14"/>
    <p:sldLayoutId id="2147483655" r:id="rId15"/>
    <p:sldLayoutId id="2147483667" r:id="rId16"/>
    <p:sldLayoutId id="2147483658" r:id="rId17"/>
  </p:sldLayoutIdLst>
  <p:hf sldNum="0" hdr="0" dt="0"/>
  <p:txStyles>
    <p:titleStyle>
      <a:lvl1pPr marL="457200" indent="-457200" algn="l" defTabSz="511241" rtl="0" eaLnBrk="1" latinLnBrk="0" hangingPunct="1">
        <a:spcBef>
          <a:spcPct val="0"/>
        </a:spcBef>
        <a:buSzPct val="125000"/>
        <a:buFontTx/>
        <a:buBlip>
          <a:blip r:embed="rId19"/>
        </a:buBlip>
        <a:defRPr sz="2800" b="1" i="0" kern="1200">
          <a:solidFill>
            <a:srgbClr val="517071"/>
          </a:solidFill>
          <a:latin typeface="Tahoma"/>
          <a:ea typeface="+mj-ea"/>
          <a:cs typeface="Tahoma"/>
        </a:defRPr>
      </a:lvl1pPr>
    </p:titleStyle>
    <p:bodyStyle>
      <a:lvl1pPr marL="383431" indent="-383431" algn="l" defTabSz="511241" rtl="0" eaLnBrk="1" latinLnBrk="0" hangingPunct="1">
        <a:lnSpc>
          <a:spcPct val="120000"/>
        </a:lnSpc>
        <a:spcBef>
          <a:spcPct val="20000"/>
        </a:spcBef>
        <a:buSzPct val="90000"/>
        <a:buFontTx/>
        <a:buBlip>
          <a:blip r:embed="rId20"/>
        </a:buBlip>
        <a:defRPr sz="2400" b="1" i="0" kern="1200">
          <a:solidFill>
            <a:schemeClr val="tx1"/>
          </a:solidFill>
          <a:latin typeface="Tahoma"/>
          <a:ea typeface="+mn-ea"/>
          <a:cs typeface="Tahoma"/>
        </a:defRPr>
      </a:lvl1pPr>
      <a:lvl2pPr marL="854141" indent="-342900" algn="l" defTabSz="511241" rtl="0" eaLnBrk="1" latinLnBrk="0" hangingPunct="1">
        <a:lnSpc>
          <a:spcPct val="120000"/>
        </a:lnSpc>
        <a:spcBef>
          <a:spcPct val="20000"/>
        </a:spcBef>
        <a:buClr>
          <a:srgbClr val="7F9B9B"/>
        </a:buClr>
        <a:buSzPct val="100000"/>
        <a:buFont typeface="Arial" panose="020B0604020202020204" pitchFamily="34" charset="0"/>
        <a:buChar char="•"/>
        <a:defRPr sz="2200" b="0" i="0" kern="1200">
          <a:solidFill>
            <a:srgbClr val="7F9B9B"/>
          </a:solidFill>
          <a:latin typeface="Tahoma"/>
          <a:ea typeface="+mn-ea"/>
          <a:cs typeface="Tahoma"/>
        </a:defRPr>
      </a:lvl2pPr>
      <a:lvl3pPr marL="1278103" indent="-255621" algn="l" defTabSz="511241" rtl="0" eaLnBrk="1" latinLnBrk="0" hangingPunct="1">
        <a:lnSpc>
          <a:spcPct val="120000"/>
        </a:lnSpc>
        <a:spcBef>
          <a:spcPct val="20000"/>
        </a:spcBef>
        <a:buSzPct val="100000"/>
        <a:buFont typeface="Tahoma" panose="020B0604030504040204" pitchFamily="34" charset="0"/>
        <a:buChar char="−"/>
        <a:defRPr sz="2000" b="0" i="0" kern="1200">
          <a:solidFill>
            <a:schemeClr val="tx1"/>
          </a:solidFill>
          <a:latin typeface="Tahoma"/>
          <a:ea typeface="+mn-ea"/>
          <a:cs typeface="Tahoma"/>
        </a:defRPr>
      </a:lvl3pPr>
      <a:lvl4pPr marL="1789344" indent="-255621" algn="l" defTabSz="511241" rtl="0" eaLnBrk="1" latinLnBrk="0" hangingPunct="1">
        <a:lnSpc>
          <a:spcPct val="120000"/>
        </a:lnSpc>
        <a:spcBef>
          <a:spcPct val="20000"/>
        </a:spcBef>
        <a:buSzPct val="100000"/>
        <a:buFont typeface="Courier New" panose="02070309020205020404" pitchFamily="49" charset="0"/>
        <a:buChar char="o"/>
        <a:defRPr sz="1800" b="0" i="0" kern="1200">
          <a:solidFill>
            <a:schemeClr val="tx1"/>
          </a:solidFill>
          <a:latin typeface="Tahoma"/>
          <a:ea typeface="+mn-ea"/>
          <a:cs typeface="Tahoma"/>
        </a:defRPr>
      </a:lvl4pPr>
      <a:lvl5pPr marL="2300585" indent="-255621" algn="l" defTabSz="511241" rtl="0" eaLnBrk="1" latinLnBrk="0" hangingPunct="1">
        <a:lnSpc>
          <a:spcPct val="120000"/>
        </a:lnSpc>
        <a:spcBef>
          <a:spcPct val="20000"/>
        </a:spcBef>
        <a:buClr>
          <a:srgbClr val="7F9B9B"/>
        </a:buClr>
        <a:buSzPct val="100000"/>
        <a:buFont typeface="Arial" panose="020B0604020202020204" pitchFamily="34" charset="0"/>
        <a:buChar char="•"/>
        <a:defRPr sz="1600" b="0" i="0" kern="1200">
          <a:solidFill>
            <a:srgbClr val="7F9B9B"/>
          </a:solidFill>
          <a:latin typeface="Tahoma"/>
          <a:ea typeface="+mn-ea"/>
          <a:cs typeface="Tahoma"/>
        </a:defRPr>
      </a:lvl5pPr>
      <a:lvl6pPr marL="2811826" indent="-255621" algn="l" defTabSz="511241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23067" indent="-255621" algn="l" defTabSz="511241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4308" indent="-255621" algn="l" defTabSz="511241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45549" indent="-255621" algn="l" defTabSz="511241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124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1241" algn="l" defTabSz="51124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482" algn="l" defTabSz="51124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33723" algn="l" defTabSz="51124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44964" algn="l" defTabSz="51124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6205" algn="l" defTabSz="51124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67446" algn="l" defTabSz="51124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78687" algn="l" defTabSz="51124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89928" algn="l" defTabSz="51124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flxDZs8MsL2jgay2LK1M1ubpwl5-5LRUXCuDGJOIygulsXeg/viewform?usp=sf_link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docs.google.com/forms/d/e/1FAIpQLSflxDZs8MsL2jgay2LK1M1ubpwl5-5LRUXCuDGJOIygulsXeg/viewform?usp=sf_link" TargetMode="Externa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mailto:assises@inddigo.com" TargetMode="External"/><Relationship Id="rId7" Type="http://schemas.openxmlformats.org/officeDocument/2006/relationships/image" Target="../media/image5.jpe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contact@assises-energie.org" TargetMode="External"/><Relationship Id="rId11" Type="http://schemas.openxmlformats.org/officeDocument/2006/relationships/image" Target="../media/image8.jpeg"/><Relationship Id="rId5" Type="http://schemas.openxmlformats.org/officeDocument/2006/relationships/image" Target="../media/image2.png"/><Relationship Id="rId10" Type="http://schemas.openxmlformats.org/officeDocument/2006/relationships/image" Target="../media/image8.svg"/><Relationship Id="rId4" Type="http://schemas.openxmlformats.org/officeDocument/2006/relationships/image" Target="../media/image27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293784-7205-40D1-83DA-302937521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6434" y="2803887"/>
            <a:ext cx="7164475" cy="1585233"/>
          </a:xfrm>
        </p:spPr>
        <p:txBody>
          <a:bodyPr/>
          <a:lstStyle/>
          <a:p>
            <a:r>
              <a:rPr lang="fr-FR" sz="2800" dirty="0" err="1" smtClean="0"/>
              <a:t>Ausschreibung</a:t>
            </a:r>
            <a:r>
              <a:rPr lang="fr-FR" sz="2800" dirty="0" smtClean="0"/>
              <a:t> </a:t>
            </a:r>
            <a:r>
              <a:rPr lang="fr-FR" sz="2800" dirty="0" err="1"/>
              <a:t>zur</a:t>
            </a:r>
            <a:r>
              <a:rPr lang="fr-FR" sz="2800" dirty="0"/>
              <a:t> </a:t>
            </a:r>
            <a:r>
              <a:rPr lang="fr-FR" sz="2800" dirty="0" err="1"/>
              <a:t>Einreichung</a:t>
            </a:r>
            <a:r>
              <a:rPr lang="fr-FR" sz="2800" dirty="0"/>
              <a:t> </a:t>
            </a:r>
            <a:r>
              <a:rPr lang="fr-FR" sz="2800" dirty="0" err="1"/>
              <a:t>von</a:t>
            </a:r>
            <a:r>
              <a:rPr lang="fr-FR" sz="2800" dirty="0"/>
              <a:t> </a:t>
            </a:r>
            <a:r>
              <a:rPr lang="fr-FR" sz="2800" dirty="0" err="1"/>
              <a:t>Beiträgen</a:t>
            </a:r>
            <a:r>
              <a:rPr lang="fr-FR" sz="2800" dirty="0"/>
              <a:t> </a:t>
            </a:r>
            <a:r>
              <a:rPr lang="fr-FR" sz="2800" dirty="0" err="1"/>
              <a:t>für</a:t>
            </a:r>
            <a:r>
              <a:rPr lang="fr-FR" sz="2800" dirty="0"/>
              <a:t> die </a:t>
            </a:r>
            <a:r>
              <a:rPr lang="fr-FR" sz="2800" dirty="0" err="1" smtClean="0"/>
              <a:t>Europäische</a:t>
            </a:r>
            <a:r>
              <a:rPr lang="fr-FR" sz="2800" dirty="0" smtClean="0"/>
              <a:t> </a:t>
            </a:r>
            <a:r>
              <a:rPr lang="fr-FR" sz="2800" dirty="0" err="1"/>
              <a:t>Konferenz</a:t>
            </a:r>
            <a:r>
              <a:rPr lang="fr-FR" sz="2800" dirty="0"/>
              <a:t> </a:t>
            </a:r>
            <a:r>
              <a:rPr lang="fr-FR" sz="2800" dirty="0" err="1"/>
              <a:t>zur</a:t>
            </a:r>
            <a:r>
              <a:rPr lang="fr-FR" sz="2800" dirty="0"/>
              <a:t> </a:t>
            </a:r>
            <a:r>
              <a:rPr lang="fr-FR" sz="2800" dirty="0" err="1" smtClean="0"/>
              <a:t>Energiewende</a:t>
            </a:r>
            <a:endParaRPr lang="fr-FR" sz="28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1F5A284-1FDA-4FB5-9822-54A5299D44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6434" y="4496503"/>
            <a:ext cx="6946266" cy="609591"/>
          </a:xfrm>
        </p:spPr>
        <p:txBody>
          <a:bodyPr>
            <a:noAutofit/>
          </a:bodyPr>
          <a:lstStyle/>
          <a:p>
            <a:r>
              <a:rPr lang="fr-FR" sz="1600" dirty="0"/>
              <a:t>Beitrag einreichen </a:t>
            </a:r>
          </a:p>
          <a:p>
            <a:r>
              <a:rPr lang="fr-FR" sz="1600" dirty="0" err="1" smtClean="0"/>
              <a:t>Vom</a:t>
            </a:r>
            <a:r>
              <a:rPr lang="fr-FR" sz="1600" dirty="0" smtClean="0"/>
              <a:t> </a:t>
            </a:r>
            <a:r>
              <a:rPr lang="fr-FR" sz="1600" b="1" dirty="0" smtClean="0">
                <a:solidFill>
                  <a:schemeClr val="accent6"/>
                </a:solidFill>
              </a:rPr>
              <a:t>1. </a:t>
            </a:r>
            <a:r>
              <a:rPr lang="fr-FR" sz="1600" b="1" dirty="0" err="1" smtClean="0">
                <a:solidFill>
                  <a:schemeClr val="accent6"/>
                </a:solidFill>
              </a:rPr>
              <a:t>Oktober</a:t>
            </a:r>
            <a:r>
              <a:rPr lang="fr-FR" sz="1600" b="1" dirty="0" smtClean="0">
                <a:solidFill>
                  <a:schemeClr val="accent6"/>
                </a:solidFill>
              </a:rPr>
              <a:t> </a:t>
            </a:r>
            <a:r>
              <a:rPr lang="fr-FR" sz="1600" b="1" dirty="0">
                <a:solidFill>
                  <a:schemeClr val="accent6"/>
                </a:solidFill>
              </a:rPr>
              <a:t>bis zum 12. November 2024 </a:t>
            </a:r>
            <a:r>
              <a:rPr lang="fr-FR" sz="1600" b="1" dirty="0" smtClean="0">
                <a:solidFill>
                  <a:schemeClr val="accent6"/>
                </a:solidFill>
              </a:rPr>
              <a:t>(</a:t>
            </a:r>
            <a:r>
              <a:rPr lang="fr-FR" sz="1600" b="1" dirty="0" err="1" smtClean="0">
                <a:solidFill>
                  <a:schemeClr val="accent6"/>
                </a:solidFill>
              </a:rPr>
              <a:t>Fristende</a:t>
            </a:r>
            <a:r>
              <a:rPr lang="fr-FR" sz="1600" b="1" dirty="0" smtClean="0">
                <a:solidFill>
                  <a:schemeClr val="accent6"/>
                </a:solidFill>
              </a:rPr>
              <a:t> : </a:t>
            </a:r>
            <a:r>
              <a:rPr lang="fr-FR" sz="1600" b="1" dirty="0" smtClean="0">
                <a:solidFill>
                  <a:schemeClr val="accent6"/>
                </a:solidFill>
              </a:rPr>
              <a:t>18 </a:t>
            </a:r>
            <a:r>
              <a:rPr lang="fr-FR" sz="1600" b="1" dirty="0" err="1" smtClean="0">
                <a:solidFill>
                  <a:schemeClr val="accent6"/>
                </a:solidFill>
              </a:rPr>
              <a:t>Uhr</a:t>
            </a:r>
            <a:r>
              <a:rPr lang="fr-FR" sz="1600" b="1" dirty="0" smtClean="0">
                <a:solidFill>
                  <a:schemeClr val="accent6"/>
                </a:solidFill>
              </a:rPr>
              <a:t>)</a:t>
            </a:r>
            <a:endParaRPr lang="fr-FR" sz="1600" b="1" u="sng" dirty="0">
              <a:solidFill>
                <a:schemeClr val="accent6"/>
              </a:solidFill>
            </a:endParaRPr>
          </a:p>
        </p:txBody>
      </p:sp>
      <p:sp>
        <p:nvSpPr>
          <p:cNvPr id="13" name="Sous-titre 2">
            <a:extLst>
              <a:ext uri="{FF2B5EF4-FFF2-40B4-BE49-F238E27FC236}">
                <a16:creationId xmlns:a16="http://schemas.microsoft.com/office/drawing/2014/main" id="{68A9342D-FE05-41DB-9DE4-AF286B185A3A}"/>
              </a:ext>
            </a:extLst>
          </p:cNvPr>
          <p:cNvSpPr txBox="1">
            <a:spLocks/>
          </p:cNvSpPr>
          <p:nvPr/>
        </p:nvSpPr>
        <p:spPr>
          <a:xfrm>
            <a:off x="428184" y="6184015"/>
            <a:ext cx="1647820" cy="397034"/>
          </a:xfrm>
          <a:prstGeom prst="rect">
            <a:avLst/>
          </a:prstGeom>
        </p:spPr>
        <p:txBody>
          <a:bodyPr vert="horz" lIns="102248" tIns="51124" rIns="102248" bIns="51124" rtlCol="0" anchor="t" anchorCtr="0">
            <a:normAutofit fontScale="92500"/>
          </a:bodyPr>
          <a:lstStyle>
            <a:lvl1pPr marL="0" indent="0" algn="l" defTabSz="511241" rtl="0" eaLnBrk="1" latinLnBrk="0" hangingPunct="1">
              <a:lnSpc>
                <a:spcPct val="120000"/>
              </a:lnSpc>
              <a:spcBef>
                <a:spcPct val="20000"/>
              </a:spcBef>
              <a:buSzPct val="90000"/>
              <a:buFontTx/>
              <a:buNone/>
              <a:defRPr sz="2000" b="0" i="0" kern="1200">
                <a:solidFill>
                  <a:srgbClr val="7F9B9B"/>
                </a:solidFill>
                <a:latin typeface="Arial"/>
                <a:ea typeface="+mn-ea"/>
                <a:cs typeface="Arial"/>
              </a:defRPr>
            </a:lvl1pPr>
            <a:lvl2pPr marL="511241" indent="0" algn="ctr" defTabSz="511241" rtl="0" eaLnBrk="1" latinLnBrk="0" hangingPunct="1">
              <a:lnSpc>
                <a:spcPct val="120000"/>
              </a:lnSpc>
              <a:spcBef>
                <a:spcPct val="20000"/>
              </a:spcBef>
              <a:buClr>
                <a:srgbClr val="7F9B9B"/>
              </a:buClr>
              <a:buSzPct val="100000"/>
              <a:buFont typeface="Arial" panose="020B0604020202020204" pitchFamily="34" charset="0"/>
              <a:buNone/>
              <a:defRPr sz="2200" b="0" i="0" kern="1200">
                <a:solidFill>
                  <a:schemeClr val="tx1">
                    <a:tint val="75000"/>
                  </a:schemeClr>
                </a:solidFill>
                <a:latin typeface="Tahoma"/>
                <a:ea typeface="+mn-ea"/>
                <a:cs typeface="Tahoma"/>
              </a:defRPr>
            </a:lvl2pPr>
            <a:lvl3pPr marL="1022482" indent="0" algn="ctr" defTabSz="511241" rtl="0" eaLnBrk="1" latinLnBrk="0" hangingPunct="1">
              <a:lnSpc>
                <a:spcPct val="120000"/>
              </a:lnSpc>
              <a:spcBef>
                <a:spcPct val="20000"/>
              </a:spcBef>
              <a:buSzPct val="100000"/>
              <a:buFont typeface="Tahoma" panose="020B060403050404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Tahoma"/>
                <a:ea typeface="+mn-ea"/>
                <a:cs typeface="Tahoma"/>
              </a:defRPr>
            </a:lvl3pPr>
            <a:lvl4pPr marL="1533723" indent="0" algn="ctr" defTabSz="511241" rtl="0" eaLnBrk="1" latinLnBrk="0" hangingPunct="1">
              <a:lnSpc>
                <a:spcPct val="120000"/>
              </a:lnSpc>
              <a:spcBef>
                <a:spcPct val="20000"/>
              </a:spcBef>
              <a:buSzPct val="100000"/>
              <a:buFont typeface="Courier New" panose="02070309020205020404" pitchFamily="49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Tahoma"/>
                <a:ea typeface="+mn-ea"/>
                <a:cs typeface="Tahoma"/>
              </a:defRPr>
            </a:lvl4pPr>
            <a:lvl5pPr marL="2044964" indent="0" algn="ctr" defTabSz="511241" rtl="0" eaLnBrk="1" latinLnBrk="0" hangingPunct="1">
              <a:lnSpc>
                <a:spcPct val="120000"/>
              </a:lnSpc>
              <a:spcBef>
                <a:spcPct val="20000"/>
              </a:spcBef>
              <a:buClr>
                <a:srgbClr val="7F9B9B"/>
              </a:buClr>
              <a:buSzPct val="100000"/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Tahoma"/>
                <a:ea typeface="+mn-ea"/>
                <a:cs typeface="Tahoma"/>
              </a:defRPr>
            </a:lvl5pPr>
            <a:lvl6pPr marL="2556205" indent="0" algn="ctr" defTabSz="511241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067446" indent="0" algn="ctr" defTabSz="511241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578687" indent="0" algn="ctr" defTabSz="511241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089928" indent="0" algn="ctr" defTabSz="511241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Mitorganisiert von : </a:t>
            </a:r>
          </a:p>
        </p:txBody>
      </p:sp>
      <p:pic>
        <p:nvPicPr>
          <p:cNvPr id="16" name="Image 15" descr="Une image contenant texte&#10;&#10;Description générée automatiquement">
            <a:extLst>
              <a:ext uri="{FF2B5EF4-FFF2-40B4-BE49-F238E27FC236}">
                <a16:creationId xmlns:a16="http://schemas.microsoft.com/office/drawing/2014/main" id="{E8F5C5FE-C20E-D175-56B4-2AB92483AC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0542" y="6090662"/>
            <a:ext cx="1247999" cy="576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7D1BBF7-95B0-CB58-1F58-EF90F0CA5D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9024" y="6096029"/>
            <a:ext cx="1584000" cy="570633"/>
          </a:xfrm>
          <a:prstGeom prst="rect">
            <a:avLst/>
          </a:prstGeom>
          <a:noFill/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40E39E43-CF39-AE76-FB44-D2C3B04D9C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:p14="http://schemas.microsoft.com/office/powerpoint/2010/main" xmlns:a14="http://schemas.microsoft.com/office/drawing/2010/main" xmlns:a16="http://schemas.microsoft.com/office/drawing/2014/main" xmlns="" r:embed="rId6"/>
              </a:ext>
            </a:extLst>
          </a:blip>
          <a:stretch>
            <a:fillRect/>
          </a:stretch>
        </p:blipFill>
        <p:spPr>
          <a:xfrm>
            <a:off x="7177257" y="6090662"/>
            <a:ext cx="1502350" cy="576000"/>
          </a:xfrm>
          <a:prstGeom prst="rect">
            <a:avLst/>
          </a:prstGeom>
        </p:spPr>
      </p:pic>
      <p:pic>
        <p:nvPicPr>
          <p:cNvPr id="10" name="Image 9" descr="Une image contenant texte, Police, Graphique, vert&#10;&#10;Description générée automatiquement">
            <a:extLst>
              <a:ext uri="{FF2B5EF4-FFF2-40B4-BE49-F238E27FC236}">
                <a16:creationId xmlns:a16="http://schemas.microsoft.com/office/drawing/2014/main" id="{5F9E21AD-1CBC-8B50-F13D-BB12DBF6795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6004" y="6159734"/>
            <a:ext cx="1800000" cy="445595"/>
          </a:xfrm>
          <a:prstGeom prst="rect">
            <a:avLst/>
          </a:prstGeom>
        </p:spPr>
      </p:pic>
      <p:pic>
        <p:nvPicPr>
          <p:cNvPr id="12" name="Image 11" descr="Une image contenant Graphique, graphisme, Caractère coloré, Post-it&#10;&#10;Description générée automatiquement">
            <a:extLst>
              <a:ext uri="{FF2B5EF4-FFF2-40B4-BE49-F238E27FC236}">
                <a16:creationId xmlns:a16="http://schemas.microsoft.com/office/drawing/2014/main" id="{3C52A735-D7A9-18EC-D927-1CA2DC19C6C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676" y="5967444"/>
            <a:ext cx="1124553" cy="792000"/>
          </a:xfrm>
          <a:prstGeom prst="rect">
            <a:avLst/>
          </a:prstGeom>
        </p:spPr>
      </p:pic>
      <p:pic>
        <p:nvPicPr>
          <p:cNvPr id="9" name="Image 8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4DAE11AE-6F38-DBC8-4916-7135F6D5BE7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2094" y="2696503"/>
            <a:ext cx="1513771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664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817345-3348-4686-9E99-8374E1FA0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712" y="1406788"/>
            <a:ext cx="3211390" cy="995651"/>
          </a:xfrm>
        </p:spPr>
        <p:txBody>
          <a:bodyPr/>
          <a:lstStyle/>
          <a:p>
            <a:r>
              <a:rPr lang="fr-FR" sz="2600" dirty="0"/>
              <a:t>Die </a:t>
            </a:r>
            <a:r>
              <a:rPr lang="fr-FR" sz="2600" dirty="0" err="1" smtClean="0"/>
              <a:t>Konferenz</a:t>
            </a:r>
            <a:r>
              <a:rPr lang="fr-FR" sz="2600" dirty="0" smtClean="0"/>
              <a:t> </a:t>
            </a:r>
            <a:r>
              <a:rPr lang="fr-FR" sz="2600" dirty="0"/>
              <a:t>in </a:t>
            </a:r>
            <a:r>
              <a:rPr lang="fr-FR" sz="2600" dirty="0" smtClean="0"/>
              <a:t>Zahlen</a:t>
            </a:r>
            <a:endParaRPr lang="fr-FR" sz="26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A889271-4317-4707-B11B-4A76DF8CEA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2200"/>
              <a:t>Das große Treffen der Kommunalverwaltungen für den Energiewandel!</a:t>
            </a:r>
          </a:p>
          <a:p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01536BE-1AD0-45D9-BAF2-2505DA8F408F}"/>
              </a:ext>
            </a:extLst>
          </p:cNvPr>
          <p:cNvSpPr txBox="1"/>
          <p:nvPr/>
        </p:nvSpPr>
        <p:spPr>
          <a:xfrm>
            <a:off x="4932308" y="405630"/>
            <a:ext cx="5271566" cy="881386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r>
              <a:rPr lang="fr-F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Ein jährliches Rendezvous über </a:t>
            </a:r>
            <a:r>
              <a:rPr lang="fr-FR" sz="2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drei </a:t>
            </a:r>
            <a:r>
              <a:rPr lang="fr-F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Tage :</a:t>
            </a:r>
          </a:p>
          <a:p>
            <a:pPr marL="0" indent="0" algn="l">
              <a:buNone/>
            </a:pPr>
            <a:r>
              <a:rPr lang="fr-FR" sz="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fr-FR" sz="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fr-F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 </a:t>
            </a:r>
            <a:r>
              <a:rPr lang="fr-FR" sz="1600" b="1" dirty="0">
                <a:highlight>
                  <a:srgbClr val="D7DC40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24., 25. und 26. Juni </a:t>
            </a:r>
            <a:r>
              <a:rPr lang="fr-F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2025 </a:t>
            </a:r>
            <a:br>
              <a:rPr lang="fr-F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fr-F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</a:t>
            </a:r>
            <a:r>
              <a:rPr lang="fr-F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Großraum</a:t>
            </a:r>
            <a:r>
              <a:rPr lang="fr-F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Straßburg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782CEB7-B703-45D3-925A-520680E0B895}"/>
              </a:ext>
            </a:extLst>
          </p:cNvPr>
          <p:cNvSpPr txBox="1"/>
          <p:nvPr/>
        </p:nvSpPr>
        <p:spPr>
          <a:xfrm>
            <a:off x="4932307" y="1746243"/>
            <a:ext cx="5468993" cy="483476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r>
              <a:rPr lang="fr-FR" sz="2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3.000 </a:t>
            </a:r>
            <a:r>
              <a:rPr lang="fr-F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TeilnehmerInnen</a:t>
            </a:r>
            <a:endParaRPr lang="fr-FR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501CB6A-BCBD-42C8-8AAC-D92080EF660B}"/>
              </a:ext>
            </a:extLst>
          </p:cNvPr>
          <p:cNvSpPr txBox="1"/>
          <p:nvPr/>
        </p:nvSpPr>
        <p:spPr>
          <a:xfrm>
            <a:off x="4932307" y="2579967"/>
            <a:ext cx="5468993" cy="483476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r>
              <a:rPr lang="fr-F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Rund </a:t>
            </a:r>
            <a:r>
              <a:rPr lang="fr-FR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zwanzig </a:t>
            </a:r>
            <a:r>
              <a:rPr lang="fr-F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Diskussionsrunden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189FCE-9822-414B-9D6D-563CCCFDF985}"/>
              </a:ext>
            </a:extLst>
          </p:cNvPr>
          <p:cNvSpPr txBox="1"/>
          <p:nvPr/>
        </p:nvSpPr>
        <p:spPr>
          <a:xfrm>
            <a:off x="4932307" y="3351566"/>
            <a:ext cx="5468993" cy="483476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r>
              <a:rPr lang="fr-FR"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Hundert </a:t>
            </a:r>
            <a:r>
              <a:rPr lang="fr-FR" sz="16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Workshops :</a:t>
            </a:r>
          </a:p>
          <a:p>
            <a:endParaRPr lang="fr-FR" sz="16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fr-FR" sz="18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F852F043-B95A-47C5-AB96-E6B7B084C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1975" y="49135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44D75EDE-FBFC-46D5-A08C-DE0C1DDA4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1975" y="262646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86D64C4A-7EA5-4D3A-98BB-01E81EDDA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1975" y="1856418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51BD991B-3042-4933-9463-7C79F45C1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1975" y="3431838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A186C5F-31FE-4361-8FB4-5D1595AE57A0}"/>
              </a:ext>
            </a:extLst>
          </p:cNvPr>
          <p:cNvSpPr txBox="1"/>
          <p:nvPr/>
        </p:nvSpPr>
        <p:spPr>
          <a:xfrm>
            <a:off x="5132639" y="3817508"/>
            <a:ext cx="5468993" cy="483476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Challenge Workshops</a:t>
            </a:r>
            <a:endParaRPr lang="fr-FR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Interaction Workshops</a:t>
            </a:r>
            <a:endParaRPr lang="fr-FR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Solution </a:t>
            </a:r>
            <a:r>
              <a:rPr lang="fr-F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</a:t>
            </a:r>
            <a:r>
              <a:rPr lang="fr-F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orkshops</a:t>
            </a:r>
            <a:endParaRPr lang="fr-FR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Serious</a:t>
            </a:r>
            <a:r>
              <a:rPr lang="fr-F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Games</a:t>
            </a:r>
            <a:r>
              <a:rPr lang="fr-F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Workshops</a:t>
            </a:r>
            <a:endParaRPr lang="fr-FR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fr-FR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fr-FR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4DFD63C-39BD-4024-99B8-55D0D25DBD43}"/>
              </a:ext>
            </a:extLst>
          </p:cNvPr>
          <p:cNvSpPr txBox="1"/>
          <p:nvPr/>
        </p:nvSpPr>
        <p:spPr>
          <a:xfrm>
            <a:off x="4941832" y="6367369"/>
            <a:ext cx="5468993" cy="483476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r>
              <a:rPr lang="fr-F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Das</a:t>
            </a:r>
            <a:r>
              <a:rPr lang="fr-F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Dorf</a:t>
            </a:r>
            <a:r>
              <a:rPr lang="fr-F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 </a:t>
            </a:r>
            <a:r>
              <a:rPr lang="fr-F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Energiewende</a:t>
            </a:r>
            <a:endParaRPr lang="fr-FR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1" name="Picture 4">
            <a:extLst>
              <a:ext uri="{FF2B5EF4-FFF2-40B4-BE49-F238E27FC236}">
                <a16:creationId xmlns:a16="http://schemas.microsoft.com/office/drawing/2014/main" id="{BE2AE154-0036-4745-BC01-1B069E377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1975" y="6328457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6DB2EAA-C93B-4F53-9860-D33539F17179}"/>
              </a:ext>
            </a:extLst>
          </p:cNvPr>
          <p:cNvSpPr txBox="1"/>
          <p:nvPr/>
        </p:nvSpPr>
        <p:spPr>
          <a:xfrm>
            <a:off x="4932307" y="5598976"/>
            <a:ext cx="5468993" cy="483476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r>
              <a:rPr lang="fr-FR" sz="16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Besuche</a:t>
            </a:r>
          </a:p>
        </p:txBody>
      </p:sp>
      <p:pic>
        <p:nvPicPr>
          <p:cNvPr id="23" name="Picture 4">
            <a:extLst>
              <a:ext uri="{FF2B5EF4-FFF2-40B4-BE49-F238E27FC236}">
                <a16:creationId xmlns:a16="http://schemas.microsoft.com/office/drawing/2014/main" id="{5D7A6638-9B3F-423B-AB5B-305AF2BDC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1975" y="5560064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303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7DFB30-5BBD-4503-8729-27B3F5BE9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Der </a:t>
            </a:r>
            <a:r>
              <a:rPr lang="fr-FR" dirty="0" err="1"/>
              <a:t>Geist</a:t>
            </a:r>
            <a:r>
              <a:rPr lang="fr-FR" dirty="0"/>
              <a:t> der </a:t>
            </a:r>
            <a:r>
              <a:rPr lang="fr-FR" dirty="0" err="1" smtClean="0"/>
              <a:t>Konferenz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ABA286-7C0F-4574-AB02-5A4331F73D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Bei </a:t>
            </a:r>
            <a:r>
              <a:rPr lang="fr-FR" dirty="0" smtClean="0"/>
              <a:t>der </a:t>
            </a:r>
            <a:r>
              <a:rPr lang="fr-FR" dirty="0" err="1" smtClean="0"/>
              <a:t>Konferenz</a:t>
            </a:r>
            <a:r>
              <a:rPr lang="fr-FR" dirty="0" smtClean="0"/>
              <a:t> </a:t>
            </a:r>
            <a:r>
              <a:rPr lang="fr-FR" dirty="0" err="1"/>
              <a:t>weht</a:t>
            </a:r>
            <a:r>
              <a:rPr lang="fr-FR" dirty="0"/>
              <a:t> </a:t>
            </a:r>
            <a:r>
              <a:rPr lang="fr-FR" dirty="0" err="1"/>
              <a:t>ein</a:t>
            </a:r>
            <a:r>
              <a:rPr lang="fr-FR" dirty="0"/>
              <a:t> </a:t>
            </a:r>
            <a:r>
              <a:rPr lang="fr-FR" dirty="0" err="1"/>
              <a:t>Geist</a:t>
            </a:r>
            <a:r>
              <a:rPr lang="fr-FR" dirty="0"/>
              <a:t> der </a:t>
            </a:r>
            <a:r>
              <a:rPr lang="fr-FR" dirty="0" err="1"/>
              <a:t>Offenheit</a:t>
            </a:r>
            <a:r>
              <a:rPr lang="fr-FR" dirty="0"/>
              <a:t>, </a:t>
            </a:r>
            <a:r>
              <a:rPr lang="fr-FR" dirty="0" err="1"/>
              <a:t>sowohl</a:t>
            </a:r>
            <a:r>
              <a:rPr lang="fr-FR" dirty="0"/>
              <a:t> </a:t>
            </a:r>
            <a:r>
              <a:rPr lang="fr-FR" dirty="0" err="1"/>
              <a:t>gegenüber</a:t>
            </a:r>
            <a:r>
              <a:rPr lang="fr-FR" dirty="0"/>
              <a:t> Europa </a:t>
            </a:r>
            <a:r>
              <a:rPr lang="fr-FR" dirty="0" err="1"/>
              <a:t>als</a:t>
            </a:r>
            <a:r>
              <a:rPr lang="fr-FR" dirty="0"/>
              <a:t> </a:t>
            </a:r>
            <a:r>
              <a:rPr lang="fr-FR" dirty="0" err="1"/>
              <a:t>auch</a:t>
            </a:r>
            <a:r>
              <a:rPr lang="fr-FR" dirty="0"/>
              <a:t> </a:t>
            </a:r>
            <a:r>
              <a:rPr lang="fr-FR" dirty="0" err="1"/>
              <a:t>durch</a:t>
            </a:r>
            <a:r>
              <a:rPr lang="fr-FR" dirty="0"/>
              <a:t> die </a:t>
            </a:r>
            <a:r>
              <a:rPr lang="fr-FR" dirty="0" err="1" smtClean="0"/>
              <a:t>Partnerschaften</a:t>
            </a:r>
            <a:r>
              <a:rPr lang="fr-FR" dirty="0" smtClean="0"/>
              <a:t>, </a:t>
            </a:r>
            <a:r>
              <a:rPr lang="fr-FR" dirty="0"/>
              <a:t>die </a:t>
            </a:r>
            <a:r>
              <a:rPr lang="fr-FR" dirty="0" err="1"/>
              <a:t>sich</a:t>
            </a:r>
            <a:r>
              <a:rPr lang="fr-FR" dirty="0"/>
              <a:t> </a:t>
            </a:r>
            <a:r>
              <a:rPr lang="fr-FR" dirty="0" err="1"/>
              <a:t>im</a:t>
            </a:r>
            <a:r>
              <a:rPr lang="fr-FR" dirty="0"/>
              <a:t> </a:t>
            </a:r>
            <a:r>
              <a:rPr lang="fr-FR" dirty="0" err="1"/>
              <a:t>Laufe</a:t>
            </a:r>
            <a:r>
              <a:rPr lang="fr-FR" dirty="0"/>
              <a:t> der </a:t>
            </a:r>
            <a:r>
              <a:rPr lang="fr-FR" dirty="0" err="1"/>
              <a:t>Jahre</a:t>
            </a:r>
            <a:r>
              <a:rPr lang="fr-FR" dirty="0"/>
              <a:t> </a:t>
            </a:r>
            <a:r>
              <a:rPr lang="fr-FR" dirty="0" err="1"/>
              <a:t>entwickelt</a:t>
            </a:r>
            <a:r>
              <a:rPr lang="fr-FR" dirty="0"/>
              <a:t> </a:t>
            </a:r>
            <a:r>
              <a:rPr lang="fr-FR" dirty="0" err="1" smtClean="0"/>
              <a:t>haben</a:t>
            </a:r>
            <a:r>
              <a:rPr lang="fr-FR" dirty="0" smtClean="0"/>
              <a:t>. </a:t>
            </a:r>
            <a:r>
              <a:rPr lang="fr-FR" dirty="0"/>
              <a:t>Innovation, </a:t>
            </a:r>
            <a:r>
              <a:rPr lang="fr-FR" dirty="0" err="1" smtClean="0"/>
              <a:t>Spontanität</a:t>
            </a:r>
            <a:r>
              <a:rPr lang="fr-FR" dirty="0" smtClean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 smtClean="0"/>
              <a:t>Geselligkeit</a:t>
            </a:r>
            <a:r>
              <a:rPr lang="fr-FR" dirty="0" smtClean="0"/>
              <a:t> </a:t>
            </a:r>
            <a:r>
              <a:rPr lang="fr-FR" dirty="0" err="1" smtClean="0"/>
              <a:t>sind</a:t>
            </a:r>
            <a:r>
              <a:rPr lang="fr-FR" dirty="0" smtClean="0"/>
              <a:t> </a:t>
            </a:r>
            <a:r>
              <a:rPr lang="fr-FR" dirty="0" err="1" smtClean="0"/>
              <a:t>allgegenwärtig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D1E99BC-B3D5-4179-8CBD-F30A35B8F9AA}"/>
              </a:ext>
            </a:extLst>
          </p:cNvPr>
          <p:cNvSpPr txBox="1"/>
          <p:nvPr/>
        </p:nvSpPr>
        <p:spPr>
          <a:xfrm>
            <a:off x="7763541" y="5968342"/>
            <a:ext cx="2833225" cy="223696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r">
              <a:buNone/>
            </a:pPr>
            <a:r>
              <a:rPr lang="fr-FR" sz="1000" b="0" i="1" dirty="0" err="1" smtClean="0">
                <a:solidFill>
                  <a:srgbClr val="7F9B9B"/>
                </a:solidFill>
              </a:rPr>
              <a:t>Bilder</a:t>
            </a:r>
            <a:r>
              <a:rPr lang="fr-FR" sz="1000" b="0" i="1" dirty="0" smtClean="0">
                <a:solidFill>
                  <a:srgbClr val="7F9B9B"/>
                </a:solidFill>
              </a:rPr>
              <a:t> der 24. </a:t>
            </a:r>
            <a:r>
              <a:rPr lang="fr-FR" sz="1000" b="0" i="1" dirty="0" err="1" smtClean="0">
                <a:solidFill>
                  <a:srgbClr val="7F9B9B"/>
                </a:solidFill>
              </a:rPr>
              <a:t>Ausgabe</a:t>
            </a:r>
            <a:r>
              <a:rPr lang="fr-FR" sz="1000" b="0" i="1" dirty="0" smtClean="0">
                <a:solidFill>
                  <a:srgbClr val="7F9B9B"/>
                </a:solidFill>
              </a:rPr>
              <a:t> </a:t>
            </a:r>
            <a:r>
              <a:rPr lang="fr-FR" sz="1000" b="0" i="1" dirty="0" err="1" smtClean="0">
                <a:solidFill>
                  <a:srgbClr val="7F9B9B"/>
                </a:solidFill>
              </a:rPr>
              <a:t>Konferenz</a:t>
            </a:r>
            <a:r>
              <a:rPr lang="fr-FR" sz="1000" b="0" i="1" dirty="0" smtClean="0">
                <a:solidFill>
                  <a:srgbClr val="7F9B9B"/>
                </a:solidFill>
              </a:rPr>
              <a:t> in </a:t>
            </a:r>
            <a:r>
              <a:rPr lang="fr-FR" sz="1000" b="0" i="1" dirty="0">
                <a:solidFill>
                  <a:srgbClr val="7F9B9B"/>
                </a:solidFill>
              </a:rPr>
              <a:t>Bordeaux</a:t>
            </a:r>
          </a:p>
        </p:txBody>
      </p:sp>
      <p:pic>
        <p:nvPicPr>
          <p:cNvPr id="11" name="Image 10" descr="Une image contenant chaussures, habits, personnes, personne&#10;&#10;Description générée automatiquement">
            <a:extLst>
              <a:ext uri="{FF2B5EF4-FFF2-40B4-BE49-F238E27FC236}">
                <a16:creationId xmlns:a16="http://schemas.microsoft.com/office/drawing/2014/main" id="{F737B259-867B-820D-00EC-BA78BC1DD0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7075" y="1130598"/>
            <a:ext cx="3240810" cy="2160000"/>
          </a:xfrm>
          <a:prstGeom prst="rect">
            <a:avLst/>
          </a:prstGeom>
        </p:spPr>
      </p:pic>
      <p:pic>
        <p:nvPicPr>
          <p:cNvPr id="17" name="Image 16" descr="Une image contenant intérieur, Convention, habits, public&#10;&#10;Description générée automatiquement">
            <a:extLst>
              <a:ext uri="{FF2B5EF4-FFF2-40B4-BE49-F238E27FC236}">
                <a16:creationId xmlns:a16="http://schemas.microsoft.com/office/drawing/2014/main" id="{073D7B05-8459-5ED1-7D0D-CF5EF2E08E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7075" y="3553613"/>
            <a:ext cx="3239691" cy="2160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6DB4CCB-FC7E-7EA6-6F84-6EFA1DE2B440}"/>
              </a:ext>
            </a:extLst>
          </p:cNvPr>
          <p:cNvSpPr txBox="1"/>
          <p:nvPr/>
        </p:nvSpPr>
        <p:spPr>
          <a:xfrm>
            <a:off x="7188510" y="5741891"/>
            <a:ext cx="3402845" cy="291109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r">
              <a:buNone/>
            </a:pPr>
            <a:r>
              <a:rPr lang="fr-FR" sz="900" b="0" i="1" dirty="0">
                <a:solidFill>
                  <a:schemeClr val="bg1">
                    <a:lumMod val="50000"/>
                  </a:schemeClr>
                </a:solidFill>
              </a:rPr>
              <a:t>Fotocredit: ©J-B. </a:t>
            </a:r>
            <a:r>
              <a:rPr lang="fr-FR" sz="900" b="0" i="1" dirty="0" err="1">
                <a:solidFill>
                  <a:schemeClr val="bg1">
                    <a:lumMod val="50000"/>
                  </a:schemeClr>
                </a:solidFill>
              </a:rPr>
              <a:t>Menges</a:t>
            </a:r>
            <a:r>
              <a:rPr lang="fr-FR" sz="900" b="0" i="1" dirty="0">
                <a:solidFill>
                  <a:schemeClr val="bg1">
                    <a:lumMod val="50000"/>
                  </a:schemeClr>
                </a:solidFill>
              </a:rPr>
              <a:t>, Bordeaux Métropole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45FEDD1-FEEB-C513-5A72-539678317A22}"/>
              </a:ext>
            </a:extLst>
          </p:cNvPr>
          <p:cNvSpPr txBox="1"/>
          <p:nvPr/>
        </p:nvSpPr>
        <p:spPr>
          <a:xfrm>
            <a:off x="3856949" y="5968342"/>
            <a:ext cx="2833225" cy="223696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>
              <a:buNone/>
            </a:pPr>
            <a:r>
              <a:rPr lang="fr-FR" sz="1000" b="0" i="1" dirty="0" err="1" smtClean="0">
                <a:solidFill>
                  <a:srgbClr val="7F9B9B"/>
                </a:solidFill>
              </a:rPr>
              <a:t>Bilder</a:t>
            </a:r>
            <a:r>
              <a:rPr lang="fr-FR" sz="1000" b="0" i="1" dirty="0" smtClean="0">
                <a:solidFill>
                  <a:srgbClr val="7F9B9B"/>
                </a:solidFill>
              </a:rPr>
              <a:t> der 25. </a:t>
            </a:r>
            <a:r>
              <a:rPr lang="fr-FR" sz="1000" b="0" i="1" dirty="0">
                <a:solidFill>
                  <a:srgbClr val="7F9B9B"/>
                </a:solidFill>
              </a:rPr>
              <a:t>Ausgabe der </a:t>
            </a:r>
            <a:r>
              <a:rPr lang="fr-FR" sz="1000" b="0" i="1" dirty="0" err="1" smtClean="0">
                <a:solidFill>
                  <a:srgbClr val="7F9B9B"/>
                </a:solidFill>
              </a:rPr>
              <a:t>Konferenz</a:t>
            </a:r>
            <a:r>
              <a:rPr lang="fr-FR" sz="1000" b="0" i="1" dirty="0" smtClean="0">
                <a:solidFill>
                  <a:srgbClr val="7F9B9B"/>
                </a:solidFill>
              </a:rPr>
              <a:t> in Dunkerque</a:t>
            </a:r>
            <a:endParaRPr lang="fr-FR" sz="1000" b="0" i="1" dirty="0">
              <a:solidFill>
                <a:srgbClr val="7F9B9B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8EDEE10-F0B3-5687-CC52-08388B85D33D}"/>
              </a:ext>
            </a:extLst>
          </p:cNvPr>
          <p:cNvSpPr txBox="1"/>
          <p:nvPr/>
        </p:nvSpPr>
        <p:spPr>
          <a:xfrm>
            <a:off x="3856949" y="5741891"/>
            <a:ext cx="2637367" cy="291109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>
              <a:buNone/>
            </a:pPr>
            <a:r>
              <a:rPr lang="fr-FR" sz="900" b="0" i="1" dirty="0">
                <a:solidFill>
                  <a:schemeClr val="bg1">
                    <a:lumMod val="50000"/>
                  </a:schemeClr>
                </a:solidFill>
              </a:rPr>
              <a:t>Fotocredit: ©Bastien Créqui</a:t>
            </a:r>
          </a:p>
        </p:txBody>
      </p:sp>
      <p:pic>
        <p:nvPicPr>
          <p:cNvPr id="12" name="Image 11" descr="Une image contenant habits, intérieur, public, personnes&#10;&#10;Description générée automatiquement">
            <a:extLst>
              <a:ext uri="{FF2B5EF4-FFF2-40B4-BE49-F238E27FC236}">
                <a16:creationId xmlns:a16="http://schemas.microsoft.com/office/drawing/2014/main" id="{641B0B3D-2AAC-0305-AE30-4667D41588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7337" y="1130598"/>
            <a:ext cx="3240000" cy="2160000"/>
          </a:xfrm>
          <a:prstGeom prst="rect">
            <a:avLst/>
          </a:prstGeom>
        </p:spPr>
      </p:pic>
      <p:pic>
        <p:nvPicPr>
          <p:cNvPr id="15" name="Image 14" descr="Une image contenant habits, homme, personne, chaussures&#10;&#10;Description générée automatiquement">
            <a:extLst>
              <a:ext uri="{FF2B5EF4-FFF2-40B4-BE49-F238E27FC236}">
                <a16:creationId xmlns:a16="http://schemas.microsoft.com/office/drawing/2014/main" id="{5704407C-A1BF-B59C-ED43-D74A43F2292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7613" y="3569349"/>
            <a:ext cx="3239724" cy="21600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A595315-7C1B-84EE-6BFB-49B67CD232CD}"/>
              </a:ext>
            </a:extLst>
          </p:cNvPr>
          <p:cNvSpPr txBox="1"/>
          <p:nvPr/>
        </p:nvSpPr>
        <p:spPr>
          <a:xfrm>
            <a:off x="7195436" y="3296562"/>
            <a:ext cx="3402845" cy="291109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r">
              <a:buNone/>
            </a:pPr>
            <a:r>
              <a:rPr lang="fr-FR" sz="900" b="0" i="1" dirty="0">
                <a:solidFill>
                  <a:schemeClr val="bg1">
                    <a:lumMod val="50000"/>
                  </a:schemeClr>
                </a:solidFill>
              </a:rPr>
              <a:t>Fotocredit: ©J-B. </a:t>
            </a:r>
            <a:r>
              <a:rPr lang="fr-FR" sz="900" b="0" i="1" dirty="0" err="1">
                <a:solidFill>
                  <a:schemeClr val="bg1">
                    <a:lumMod val="50000"/>
                  </a:schemeClr>
                </a:solidFill>
              </a:rPr>
              <a:t>Menges</a:t>
            </a:r>
            <a:r>
              <a:rPr lang="fr-FR" sz="900" b="0" i="1" dirty="0">
                <a:solidFill>
                  <a:schemeClr val="bg1">
                    <a:lumMod val="50000"/>
                  </a:schemeClr>
                </a:solidFill>
              </a:rPr>
              <a:t>, Bordeaux Métropole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3619519-8F32-64B7-EA61-48D758269211}"/>
              </a:ext>
            </a:extLst>
          </p:cNvPr>
          <p:cNvSpPr txBox="1"/>
          <p:nvPr/>
        </p:nvSpPr>
        <p:spPr>
          <a:xfrm>
            <a:off x="3863875" y="3296562"/>
            <a:ext cx="2637367" cy="291109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>
              <a:buNone/>
            </a:pPr>
            <a:r>
              <a:rPr lang="fr-FR" sz="900" b="0" i="1" dirty="0">
                <a:solidFill>
                  <a:schemeClr val="bg1">
                    <a:lumMod val="50000"/>
                  </a:schemeClr>
                </a:solidFill>
              </a:rPr>
              <a:t>Fotocredit: ©Bastien Créqui</a:t>
            </a:r>
          </a:p>
        </p:txBody>
      </p:sp>
    </p:spTree>
    <p:extLst>
      <p:ext uri="{BB962C8B-B14F-4D97-AF65-F5344CB8AC3E}">
        <p14:creationId xmlns:p14="http://schemas.microsoft.com/office/powerpoint/2010/main" val="3106812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D20B8A-3986-4F15-B527-A78684F24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Warum teilnehmen?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F103A6-DEC2-48CE-A865-9B6F1EB472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err="1" smtClean="0"/>
              <a:t>Diese</a:t>
            </a:r>
            <a:r>
              <a:rPr lang="fr-FR" dirty="0" smtClean="0"/>
              <a:t> </a:t>
            </a:r>
            <a:r>
              <a:rPr lang="fr-FR" dirty="0" err="1"/>
              <a:t>A</a:t>
            </a:r>
            <a:r>
              <a:rPr lang="fr-FR" dirty="0" err="1" smtClean="0"/>
              <a:t>usschreibung</a:t>
            </a:r>
            <a:r>
              <a:rPr lang="fr-FR" dirty="0" smtClean="0"/>
              <a:t> </a:t>
            </a:r>
            <a:r>
              <a:rPr lang="fr-FR" dirty="0" err="1" smtClean="0"/>
              <a:t>ist</a:t>
            </a:r>
            <a:r>
              <a:rPr lang="fr-FR" dirty="0" smtClean="0"/>
              <a:t> </a:t>
            </a:r>
            <a:r>
              <a:rPr lang="fr-FR" dirty="0" err="1"/>
              <a:t>für</a:t>
            </a:r>
            <a:r>
              <a:rPr lang="fr-FR" dirty="0"/>
              <a:t> </a:t>
            </a:r>
            <a:r>
              <a:rPr lang="fr-FR" dirty="0" err="1"/>
              <a:t>Sie</a:t>
            </a:r>
            <a:r>
              <a:rPr lang="fr-FR" dirty="0"/>
              <a:t>!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4A418B-81D7-49ED-8B2C-AFAC7D235C30}"/>
              </a:ext>
            </a:extLst>
          </p:cNvPr>
          <p:cNvSpPr txBox="1"/>
          <p:nvPr/>
        </p:nvSpPr>
        <p:spPr>
          <a:xfrm>
            <a:off x="5981599" y="802865"/>
            <a:ext cx="4339639" cy="1969135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r>
              <a:rPr lang="fr-FR" sz="1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Sie sind ein </a:t>
            </a:r>
            <a:r>
              <a:rPr lang="fr-FR" sz="18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Akteur/eine Akteurin </a:t>
            </a:r>
            <a:r>
              <a:rPr lang="fr-FR" sz="1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 Energiewandels in einer Gebietskörperschaft, einem Ingenieurbüro, einem Unternehmen, einer Universität, einem Finanzinstitut, einem Verein, einer NGO oder einer lokalen Energieagentur.</a:t>
            </a:r>
            <a:endParaRPr lang="fr-FR" sz="1800" b="1" dirty="0">
              <a:solidFill>
                <a:schemeClr val="bg1"/>
              </a:solidFill>
              <a:highlight>
                <a:srgbClr val="FFFF00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547E6E-1B24-4DBD-926A-1CA02FE467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0879" y="864651"/>
            <a:ext cx="288000" cy="288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9DD0C70-FAE5-4CF4-9628-F406975D604D}"/>
              </a:ext>
            </a:extLst>
          </p:cNvPr>
          <p:cNvSpPr txBox="1"/>
          <p:nvPr/>
        </p:nvSpPr>
        <p:spPr>
          <a:xfrm>
            <a:off x="5981599" y="3439961"/>
            <a:ext cx="4339639" cy="1397876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r>
              <a:rPr lang="fr-FR" sz="1800" b="1" dirty="0" err="1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Nehmen</a:t>
            </a:r>
            <a:r>
              <a:rPr lang="fr-FR" sz="1800" b="1" dirty="0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 </a:t>
            </a:r>
            <a:r>
              <a:rPr lang="fr-FR" sz="1800" b="1" dirty="0" err="1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Sie</a:t>
            </a:r>
            <a:r>
              <a:rPr lang="fr-FR" sz="1800" b="1" dirty="0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 in den Workshops </a:t>
            </a:r>
            <a:r>
              <a:rPr lang="fr-FR" sz="1800" b="1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eine </a:t>
            </a:r>
            <a:r>
              <a:rPr lang="fr-FR" sz="1800" b="1" dirty="0" err="1">
                <a:solidFill>
                  <a:schemeClr val="bg1"/>
                </a:solidFill>
                <a:latin typeface="Tahoma"/>
                <a:ea typeface="Tahoma"/>
                <a:cs typeface="Tahoma"/>
              </a:rPr>
              <a:t>privilegierte</a:t>
            </a:r>
            <a:r>
              <a:rPr lang="fr-FR" sz="1800" b="1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 </a:t>
            </a:r>
            <a:r>
              <a:rPr lang="fr-FR" sz="1800" b="1" dirty="0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Rolle </a:t>
            </a:r>
            <a:r>
              <a:rPr lang="fr-FR" sz="1800" b="1" dirty="0" err="1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ein</a:t>
            </a:r>
            <a:r>
              <a:rPr lang="fr-FR" sz="1800" b="1" dirty="0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, </a:t>
            </a:r>
            <a:r>
              <a:rPr lang="fr-FR" sz="1800" b="1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indem Sie </a:t>
            </a:r>
            <a:r>
              <a:rPr lang="fr-FR" sz="1800" b="1" dirty="0" err="1">
                <a:solidFill>
                  <a:schemeClr val="bg1"/>
                </a:solidFill>
                <a:latin typeface="Tahoma"/>
                <a:ea typeface="Tahoma"/>
                <a:cs typeface="Tahoma"/>
              </a:rPr>
              <a:t>Ihre</a:t>
            </a:r>
            <a:r>
              <a:rPr lang="fr-FR" sz="1800" b="1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 </a:t>
            </a:r>
            <a:r>
              <a:rPr lang="fr-FR" sz="1800" b="1" dirty="0" err="1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Aktivitäten</a:t>
            </a:r>
            <a:r>
              <a:rPr lang="fr-FR" sz="1800" b="1" dirty="0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 </a:t>
            </a:r>
            <a:r>
              <a:rPr lang="fr-FR" sz="1800" b="1" dirty="0" err="1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zur</a:t>
            </a:r>
            <a:r>
              <a:rPr lang="fr-FR" sz="1800" b="1" dirty="0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 </a:t>
            </a:r>
            <a:r>
              <a:rPr lang="fr-FR" sz="1800" b="1" dirty="0" err="1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geltung</a:t>
            </a:r>
            <a:r>
              <a:rPr lang="fr-FR" sz="1800" b="1" dirty="0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 </a:t>
            </a:r>
            <a:r>
              <a:rPr lang="fr-FR" sz="1800" b="1" dirty="0" err="1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bringen</a:t>
            </a:r>
            <a:r>
              <a:rPr lang="fr-FR" sz="1800" b="1" dirty="0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, </a:t>
            </a:r>
            <a:r>
              <a:rPr lang="fr-FR" sz="1800" b="1" dirty="0" err="1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Ihre</a:t>
            </a:r>
            <a:r>
              <a:rPr lang="fr-FR" sz="1800" b="1" dirty="0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 </a:t>
            </a:r>
            <a:r>
              <a:rPr lang="fr-FR" sz="1800" b="1" dirty="0" err="1">
                <a:solidFill>
                  <a:schemeClr val="bg1"/>
                </a:solidFill>
                <a:latin typeface="Tahoma"/>
                <a:ea typeface="Tahoma"/>
                <a:cs typeface="Tahoma"/>
              </a:rPr>
              <a:t>Projekte</a:t>
            </a:r>
            <a:r>
              <a:rPr lang="fr-FR" sz="1800" b="1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 </a:t>
            </a:r>
            <a:r>
              <a:rPr lang="fr-FR" sz="1800" b="1" dirty="0" err="1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präsentieren</a:t>
            </a:r>
            <a:r>
              <a:rPr lang="fr-FR" sz="1800" b="1" dirty="0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 </a:t>
            </a:r>
            <a:r>
              <a:rPr lang="fr-FR" sz="1800" b="1" dirty="0" err="1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und</a:t>
            </a:r>
            <a:r>
              <a:rPr lang="fr-FR" sz="1800" b="1" dirty="0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 </a:t>
            </a:r>
            <a:r>
              <a:rPr lang="fr-FR" sz="1800" b="1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Ihre Ideen zur </a:t>
            </a:r>
            <a:r>
              <a:rPr lang="fr-FR" sz="1800" b="1" dirty="0" err="1">
                <a:solidFill>
                  <a:schemeClr val="bg1"/>
                </a:solidFill>
                <a:latin typeface="Tahoma"/>
                <a:ea typeface="Tahoma"/>
                <a:cs typeface="Tahoma"/>
              </a:rPr>
              <a:t>Diskussion</a:t>
            </a:r>
            <a:r>
              <a:rPr lang="fr-FR" sz="1800" b="1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 </a:t>
            </a:r>
            <a:r>
              <a:rPr lang="fr-FR" sz="1800" b="1" dirty="0" err="1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stellen</a:t>
            </a:r>
            <a:r>
              <a:rPr lang="fr-FR" sz="1800" b="1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.</a:t>
            </a:r>
            <a:endParaRPr lang="fr-FR" sz="18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2182D6D-BFAA-4FFA-8FE9-9A2C4CCB5A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0879" y="3538817"/>
            <a:ext cx="288000" cy="288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E53CE21-9CBD-4B97-ADD3-7DC4A7F74FA0}"/>
              </a:ext>
            </a:extLst>
          </p:cNvPr>
          <p:cNvSpPr txBox="1"/>
          <p:nvPr/>
        </p:nvSpPr>
        <p:spPr>
          <a:xfrm>
            <a:off x="5981599" y="5357846"/>
            <a:ext cx="4339639" cy="767531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r>
              <a:rPr lang="fr-FR" sz="18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Workshop-Formate, die auf Ihr Thema zugeschnitten sind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55B4451-C31E-4BE3-ACDC-DAC161F362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0879" y="5394917"/>
            <a:ext cx="288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175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57423B-E1A1-46E5-B59E-62D1CB228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392" y="1309255"/>
            <a:ext cx="4575055" cy="2080490"/>
          </a:xfrm>
        </p:spPr>
        <p:txBody>
          <a:bodyPr/>
          <a:lstStyle/>
          <a:p>
            <a:r>
              <a:rPr lang="fr-FR" sz="2000" dirty="0"/>
              <a:t>Möchten Sie an der nächsten Ausgabe teilnehmen, die im JUNI 2025 </a:t>
            </a:r>
            <a:r>
              <a:rPr lang="fr-FR" sz="2000" dirty="0" err="1" smtClean="0"/>
              <a:t>im</a:t>
            </a:r>
            <a:r>
              <a:rPr lang="fr-FR" sz="2000" dirty="0" smtClean="0"/>
              <a:t> </a:t>
            </a:r>
            <a:r>
              <a:rPr lang="fr-FR" sz="2000" dirty="0" err="1" smtClean="0"/>
              <a:t>Grossraum</a:t>
            </a:r>
            <a:r>
              <a:rPr lang="fr-FR" sz="2000" dirty="0" smtClean="0"/>
              <a:t> </a:t>
            </a:r>
            <a:r>
              <a:rPr lang="fr-FR" sz="2000" dirty="0" err="1" smtClean="0">
                <a:solidFill>
                  <a:srgbClr val="80BC00"/>
                </a:solidFill>
              </a:rPr>
              <a:t>STRASsBURG</a:t>
            </a:r>
            <a:r>
              <a:rPr lang="fr-FR" sz="2000" dirty="0" smtClean="0">
                <a:solidFill>
                  <a:srgbClr val="80BC00"/>
                </a:solidFill>
              </a:rPr>
              <a:t> </a:t>
            </a:r>
            <a:r>
              <a:rPr lang="fr-FR" sz="2000" dirty="0"/>
              <a:t>stattfinden wird?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392C31B-FAD7-4B20-A1E2-24A636B64C1E}"/>
              </a:ext>
            </a:extLst>
          </p:cNvPr>
          <p:cNvSpPr txBox="1"/>
          <p:nvPr/>
        </p:nvSpPr>
        <p:spPr>
          <a:xfrm>
            <a:off x="5659395" y="335306"/>
            <a:ext cx="4769708" cy="6535051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endParaRPr lang="fr-FR" sz="2400" b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FDE97CF-3334-4897-8534-BAE3C9F96C6A}"/>
              </a:ext>
            </a:extLst>
          </p:cNvPr>
          <p:cNvSpPr txBox="1"/>
          <p:nvPr/>
        </p:nvSpPr>
        <p:spPr>
          <a:xfrm>
            <a:off x="5815539" y="676604"/>
            <a:ext cx="4613564" cy="4937895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539750" indent="-454025" algn="l">
              <a:buNone/>
              <a:tabLst>
                <a:tab pos="539750" algn="l"/>
              </a:tabLst>
            </a:pPr>
            <a:r>
              <a:rPr lang="fr-FR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 </a:t>
            </a:r>
            <a:r>
              <a:rPr lang="fr-FR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Machen Sie sich mit dem Leitfaden vertraut</a:t>
            </a:r>
          </a:p>
          <a:p>
            <a:pPr marL="539750" indent="-454025" algn="l">
              <a:buNone/>
              <a:tabLst>
                <a:tab pos="539750" algn="l"/>
              </a:tabLst>
            </a:pPr>
            <a:endParaRPr lang="fr-FR" sz="2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42925" indent="-457200" algn="l">
              <a:buFont typeface="Wingdings" panose="05000000000000000000" pitchFamily="2" charset="2"/>
              <a:buChar char="Ü"/>
              <a:tabLst>
                <a:tab pos="539750" algn="l"/>
              </a:tabLst>
            </a:pPr>
            <a:r>
              <a:rPr lang="fr-FR" sz="2800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Entwickeln</a:t>
            </a:r>
            <a:r>
              <a:rPr lang="fr-FR" sz="2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2800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Sie</a:t>
            </a:r>
            <a:r>
              <a:rPr lang="fr-FR" sz="2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28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Ihren</a:t>
            </a:r>
            <a:r>
              <a:rPr lang="fr-FR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2800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Beitrag</a:t>
            </a:r>
            <a:endParaRPr lang="fr-FR" sz="28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42925" indent="-457200" algn="l">
              <a:buFont typeface="Wingdings" panose="05000000000000000000" pitchFamily="2" charset="2"/>
              <a:buChar char="Ü"/>
              <a:tabLst>
                <a:tab pos="539750" algn="l"/>
              </a:tabLst>
            </a:pPr>
            <a:endParaRPr lang="fr-FR" sz="2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9750" indent="-454025">
              <a:buFont typeface="Wingdings" panose="05000000000000000000" pitchFamily="2" charset="2"/>
              <a:buChar char="Ü"/>
              <a:tabLst>
                <a:tab pos="539750" algn="l"/>
              </a:tabLst>
            </a:pPr>
            <a:r>
              <a:rPr lang="fr-FR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Reichen Sie Ihren </a:t>
            </a:r>
            <a:r>
              <a:rPr lang="fr-FR" sz="28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Beitrag</a:t>
            </a:r>
            <a:r>
              <a:rPr lang="fr-FR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2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bis </a:t>
            </a:r>
            <a:r>
              <a:rPr lang="fr-FR" sz="2800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spätestens</a:t>
            </a:r>
            <a:r>
              <a:rPr lang="fr-FR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fr-FR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fr-FR" sz="5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fr-FR" sz="2800" b="1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12. </a:t>
            </a:r>
            <a:r>
              <a:rPr lang="fr-FR" sz="2800" b="1" dirty="0" err="1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November</a:t>
            </a:r>
            <a:r>
              <a:rPr lang="fr-FR" sz="2800" b="1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2800" b="1" dirty="0" smtClean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 </a:t>
            </a:r>
            <a:r>
              <a:rPr lang="fr-FR" sz="2800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ein</a:t>
            </a:r>
            <a:r>
              <a:rPr lang="fr-FR" sz="2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fr-FR" sz="2800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Fristende</a:t>
            </a:r>
            <a:r>
              <a:rPr lang="fr-FR" sz="2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18 </a:t>
            </a:r>
            <a:r>
              <a:rPr lang="fr-FR" sz="2800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Uhr</a:t>
            </a:r>
            <a:r>
              <a:rPr lang="fr-FR" sz="2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fr-FR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fr-FR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fr-FR" sz="2800" b="1" dirty="0">
              <a:solidFill>
                <a:schemeClr val="bg1"/>
              </a:solidFill>
              <a:highlight>
                <a:srgbClr val="D7DC40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fr-FR" sz="2800" b="1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Link zum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Anmeldeformular </a:t>
            </a:r>
            <a:endParaRPr lang="fr-FR" sz="1400" b="1" dirty="0">
              <a:solidFill>
                <a:schemeClr val="accent1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94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5FA493-3B93-4D1A-9A97-7A60C1837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Inhaltsverzeichnis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99A5F57F-25BF-4295-9B91-BA9BFC4B3A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9995298"/>
              </p:ext>
            </p:extLst>
          </p:nvPr>
        </p:nvGraphicFramePr>
        <p:xfrm>
          <a:off x="1345995" y="1008506"/>
          <a:ext cx="8000138" cy="5978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11463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3E3937-F7C1-E7ED-58B1-1E3040E4B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34" y="1665259"/>
            <a:ext cx="4533678" cy="995651"/>
          </a:xfrm>
        </p:spPr>
        <p:txBody>
          <a:bodyPr/>
          <a:lstStyle/>
          <a:p>
            <a:r>
              <a:rPr lang="fr-FR" dirty="0"/>
              <a:t>WIE SIE IHREN BEITRAG </a:t>
            </a:r>
            <a:r>
              <a:rPr lang="fr-FR" dirty="0" err="1" smtClean="0"/>
              <a:t>Entwickeln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E173EB-6773-A880-C77A-982A890F40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err="1"/>
              <a:t>Einige</a:t>
            </a:r>
            <a:r>
              <a:rPr lang="fr-FR" dirty="0"/>
              <a:t> </a:t>
            </a:r>
            <a:r>
              <a:rPr lang="fr-FR" dirty="0" err="1"/>
              <a:t>Tipps</a:t>
            </a:r>
            <a:r>
              <a:rPr lang="fr-FR" dirty="0"/>
              <a:t>, </a:t>
            </a:r>
            <a:r>
              <a:rPr lang="fr-FR" dirty="0" err="1"/>
              <a:t>damit</a:t>
            </a:r>
            <a:r>
              <a:rPr lang="fr-FR" dirty="0"/>
              <a:t> </a:t>
            </a:r>
            <a:r>
              <a:rPr lang="fr-FR" dirty="0" err="1"/>
              <a:t>Ihr</a:t>
            </a:r>
            <a:r>
              <a:rPr lang="fr-FR" dirty="0"/>
              <a:t> </a:t>
            </a:r>
            <a:r>
              <a:rPr lang="fr-FR" dirty="0" err="1"/>
              <a:t>Beitrag</a:t>
            </a:r>
            <a:r>
              <a:rPr lang="fr-FR" dirty="0"/>
              <a:t> </a:t>
            </a:r>
            <a:r>
              <a:rPr lang="fr-FR" dirty="0" err="1"/>
              <a:t>von</a:t>
            </a:r>
            <a:r>
              <a:rPr lang="fr-FR" dirty="0"/>
              <a:t> der Jury </a:t>
            </a:r>
            <a:r>
              <a:rPr lang="fr-FR" dirty="0" err="1"/>
              <a:t>ausgewählt</a:t>
            </a:r>
            <a:r>
              <a:rPr lang="fr-FR" dirty="0"/>
              <a:t> </a:t>
            </a:r>
            <a:r>
              <a:rPr lang="fr-FR" dirty="0" err="1"/>
              <a:t>wird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die </a:t>
            </a:r>
            <a:r>
              <a:rPr lang="fr-FR" dirty="0" err="1" smtClean="0"/>
              <a:t>Kongress-teilnehmerInnen</a:t>
            </a:r>
            <a:r>
              <a:rPr lang="fr-FR" dirty="0" smtClean="0"/>
              <a:t> </a:t>
            </a:r>
            <a:r>
              <a:rPr lang="fr-FR" dirty="0" err="1"/>
              <a:t>anzieht</a:t>
            </a:r>
            <a:endParaRPr lang="fr-FR" dirty="0"/>
          </a:p>
        </p:txBody>
      </p:sp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7C36CD21-7C3A-8BBC-F6EA-635384E859A6}"/>
              </a:ext>
            </a:extLst>
          </p:cNvPr>
          <p:cNvSpPr txBox="1">
            <a:spLocks/>
          </p:cNvSpPr>
          <p:nvPr/>
        </p:nvSpPr>
        <p:spPr>
          <a:xfrm>
            <a:off x="5421908" y="144005"/>
            <a:ext cx="5139139" cy="6917652"/>
          </a:xfrm>
          <a:prstGeom prst="rect">
            <a:avLst/>
          </a:prstGeom>
        </p:spPr>
        <p:txBody>
          <a:bodyPr vert="horz" lIns="102248" tIns="51124" rIns="102248" bIns="51124" rtlCol="0" anchor="t">
            <a:normAutofit fontScale="62500" lnSpcReduction="20000"/>
          </a:bodyPr>
          <a:lstStyle>
            <a:lvl1pPr marL="383431" indent="-383431" algn="l" defTabSz="511241" rtl="0" eaLnBrk="1" latinLnBrk="0" hangingPunct="1">
              <a:lnSpc>
                <a:spcPct val="120000"/>
              </a:lnSpc>
              <a:spcBef>
                <a:spcPct val="20000"/>
              </a:spcBef>
              <a:buSzPct val="90000"/>
              <a:buFontTx/>
              <a:buBlip>
                <a:blip r:embed="rId2"/>
              </a:buBlip>
              <a:defRPr sz="2400" b="1" i="0" kern="1200">
                <a:solidFill>
                  <a:schemeClr val="tx1"/>
                </a:solidFill>
                <a:latin typeface="Tahoma"/>
                <a:ea typeface="+mn-ea"/>
                <a:cs typeface="Tahoma"/>
              </a:defRPr>
            </a:lvl1pPr>
            <a:lvl2pPr marL="854141" indent="-342900" algn="l" defTabSz="511241" rtl="0" eaLnBrk="1" latinLnBrk="0" hangingPunct="1">
              <a:lnSpc>
                <a:spcPct val="120000"/>
              </a:lnSpc>
              <a:spcBef>
                <a:spcPct val="20000"/>
              </a:spcBef>
              <a:buClr>
                <a:srgbClr val="7F9B9B"/>
              </a:buClr>
              <a:buSzPct val="100000"/>
              <a:buFont typeface="Arial" panose="020B0604020202020204" pitchFamily="34" charset="0"/>
              <a:buChar char="•"/>
              <a:defRPr sz="2200" b="0" i="0" kern="1200">
                <a:solidFill>
                  <a:srgbClr val="7F9B9B"/>
                </a:solidFill>
                <a:latin typeface="Tahoma"/>
                <a:ea typeface="+mn-ea"/>
                <a:cs typeface="Tahoma"/>
              </a:defRPr>
            </a:lvl2pPr>
            <a:lvl3pPr marL="1278103" indent="-255621" algn="l" defTabSz="511241" rtl="0" eaLnBrk="1" latinLnBrk="0" hangingPunct="1">
              <a:lnSpc>
                <a:spcPct val="120000"/>
              </a:lnSpc>
              <a:spcBef>
                <a:spcPct val="20000"/>
              </a:spcBef>
              <a:buSzPct val="100000"/>
              <a:buFont typeface="Tahoma" panose="020B0604030504040204" pitchFamily="34" charset="0"/>
              <a:buChar char="−"/>
              <a:defRPr sz="2000" b="0" i="0" kern="1200">
                <a:solidFill>
                  <a:schemeClr val="tx1"/>
                </a:solidFill>
                <a:latin typeface="Tahoma"/>
                <a:ea typeface="+mn-ea"/>
                <a:cs typeface="Tahoma"/>
              </a:defRPr>
            </a:lvl3pPr>
            <a:lvl4pPr marL="1789344" indent="-255621" algn="l" defTabSz="511241" rtl="0" eaLnBrk="1" latinLnBrk="0" hangingPunct="1">
              <a:lnSpc>
                <a:spcPct val="120000"/>
              </a:lnSpc>
              <a:spcBef>
                <a:spcPct val="20000"/>
              </a:spcBef>
              <a:buSzPct val="100000"/>
              <a:buFont typeface="Courier New" panose="02070309020205020404" pitchFamily="49" charset="0"/>
              <a:buChar char="o"/>
              <a:defRPr sz="1800" b="0" i="0" kern="1200">
                <a:solidFill>
                  <a:schemeClr val="tx1"/>
                </a:solidFill>
                <a:latin typeface="Tahoma"/>
                <a:ea typeface="+mn-ea"/>
                <a:cs typeface="Tahoma"/>
              </a:defRPr>
            </a:lvl4pPr>
            <a:lvl5pPr marL="2300585" indent="-255621" algn="l" defTabSz="511241" rtl="0" eaLnBrk="1" latinLnBrk="0" hangingPunct="1">
              <a:lnSpc>
                <a:spcPct val="120000"/>
              </a:lnSpc>
              <a:spcBef>
                <a:spcPct val="20000"/>
              </a:spcBef>
              <a:buClr>
                <a:srgbClr val="7F9B9B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rgbClr val="7F9B9B"/>
                </a:solidFill>
                <a:latin typeface="Tahoma"/>
                <a:ea typeface="+mn-ea"/>
                <a:cs typeface="Tahoma"/>
              </a:defRPr>
            </a:lvl5pPr>
            <a:lvl6pPr marL="2811826" indent="-255621" algn="l" defTabSz="511241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23067" indent="-255621" algn="l" defTabSz="511241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34308" indent="-255621" algn="l" defTabSz="511241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45549" indent="-255621" algn="l" defTabSz="511241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2905" indent="-382905"/>
            <a:r>
              <a:rPr lang="fr-FR" sz="2000" dirty="0"/>
              <a:t>Das Thema Ihres Workshops :</a:t>
            </a:r>
            <a:endParaRPr lang="en-US" dirty="0"/>
          </a:p>
          <a:p>
            <a:pPr marL="715963" lvl="1" indent="-204788">
              <a:buClr>
                <a:schemeClr val="bg1"/>
              </a:buClr>
              <a:tabLst>
                <a:tab pos="715963" algn="l"/>
              </a:tabLst>
            </a:pPr>
            <a:r>
              <a:rPr lang="fr-FR" sz="1800" dirty="0">
                <a:solidFill>
                  <a:schemeClr val="bg1"/>
                </a:solidFill>
              </a:rPr>
              <a:t>Überraschen Sie uns! Zögern Sie nicht, neue Themen vorzuschlagen</a:t>
            </a:r>
            <a:endParaRPr lang="fr-FR" sz="1800" strike="sngStrike" dirty="0">
              <a:solidFill>
                <a:schemeClr val="bg1"/>
              </a:solidFill>
              <a:ea typeface="Tahoma"/>
            </a:endParaRPr>
          </a:p>
          <a:p>
            <a:pPr marL="715963" lvl="1" indent="-204788">
              <a:buClr>
                <a:schemeClr val="bg1"/>
              </a:buClr>
              <a:tabLst>
                <a:tab pos="715963" algn="l"/>
              </a:tabLst>
            </a:pPr>
            <a:r>
              <a:rPr lang="fr-FR" sz="1800" dirty="0">
                <a:solidFill>
                  <a:schemeClr val="bg1"/>
                </a:solidFill>
              </a:rPr>
              <a:t>Erzählen Sie Ihre Geschichte, die Erfolge und die </a:t>
            </a:r>
            <a:r>
              <a:rPr lang="fr-FR" sz="1800" dirty="0" err="1">
                <a:solidFill>
                  <a:schemeClr val="bg1"/>
                </a:solidFill>
              </a:rPr>
              <a:t>Schwierigkeiten</a:t>
            </a:r>
            <a:r>
              <a:rPr lang="fr-FR" sz="1800" dirty="0">
                <a:solidFill>
                  <a:schemeClr val="bg1"/>
                </a:solidFill>
              </a:rPr>
              <a:t> </a:t>
            </a:r>
            <a:r>
              <a:rPr lang="fr-FR" sz="1800" dirty="0" smtClean="0">
                <a:solidFill>
                  <a:schemeClr val="bg1"/>
                </a:solidFill>
              </a:rPr>
              <a:t>– dies </a:t>
            </a:r>
            <a:r>
              <a:rPr lang="fr-FR" sz="1800" dirty="0" err="1" smtClean="0">
                <a:solidFill>
                  <a:schemeClr val="bg1"/>
                </a:solidFill>
              </a:rPr>
              <a:t>ermöglicht</a:t>
            </a:r>
            <a:r>
              <a:rPr lang="fr-FR" sz="1800" dirty="0" smtClean="0">
                <a:solidFill>
                  <a:schemeClr val="bg1"/>
                </a:solidFill>
              </a:rPr>
              <a:t> den </a:t>
            </a:r>
            <a:r>
              <a:rPr lang="fr-FR" sz="1800" dirty="0" err="1" smtClean="0">
                <a:solidFill>
                  <a:schemeClr val="bg1"/>
                </a:solidFill>
              </a:rPr>
              <a:t>TeilnehmerInnen</a:t>
            </a:r>
            <a:r>
              <a:rPr lang="fr-FR" sz="1800" dirty="0" smtClean="0">
                <a:solidFill>
                  <a:schemeClr val="bg1"/>
                </a:solidFill>
              </a:rPr>
              <a:t> </a:t>
            </a:r>
            <a:r>
              <a:rPr lang="fr-FR" sz="1800" dirty="0" err="1" smtClean="0">
                <a:solidFill>
                  <a:schemeClr val="bg1"/>
                </a:solidFill>
              </a:rPr>
              <a:t>Ihnen</a:t>
            </a:r>
            <a:r>
              <a:rPr lang="fr-FR" sz="1800" dirty="0" smtClean="0">
                <a:solidFill>
                  <a:schemeClr val="bg1"/>
                </a:solidFill>
              </a:rPr>
              <a:t> </a:t>
            </a:r>
            <a:r>
              <a:rPr lang="fr-FR" sz="1800" dirty="0" err="1" smtClean="0">
                <a:solidFill>
                  <a:schemeClr val="bg1"/>
                </a:solidFill>
              </a:rPr>
              <a:t>zu</a:t>
            </a:r>
            <a:r>
              <a:rPr lang="fr-FR" sz="1800" dirty="0" smtClean="0">
                <a:solidFill>
                  <a:schemeClr val="bg1"/>
                </a:solidFill>
              </a:rPr>
              <a:t> </a:t>
            </a:r>
            <a:r>
              <a:rPr lang="fr-FR" sz="1800" dirty="0">
                <a:solidFill>
                  <a:schemeClr val="bg1"/>
                </a:solidFill>
              </a:rPr>
              <a:t>folgen.</a:t>
            </a:r>
            <a:endParaRPr lang="fr-FR" sz="1800" dirty="0">
              <a:solidFill>
                <a:schemeClr val="bg1"/>
              </a:solidFill>
              <a:ea typeface="Tahoma"/>
            </a:endParaRPr>
          </a:p>
          <a:p>
            <a:pPr marL="715963" lvl="1" indent="-204788">
              <a:buClr>
                <a:schemeClr val="bg1"/>
              </a:buClr>
              <a:tabLst>
                <a:tab pos="715963" algn="l"/>
              </a:tabLst>
            </a:pPr>
            <a:r>
              <a:rPr lang="fr-FR" sz="1800" dirty="0" err="1" smtClean="0">
                <a:solidFill>
                  <a:schemeClr val="bg1"/>
                </a:solidFill>
              </a:rPr>
              <a:t>Präsentieren</a:t>
            </a:r>
            <a:r>
              <a:rPr lang="fr-FR" sz="1800" dirty="0" smtClean="0">
                <a:solidFill>
                  <a:schemeClr val="bg1"/>
                </a:solidFill>
              </a:rPr>
              <a:t> </a:t>
            </a:r>
            <a:r>
              <a:rPr lang="fr-FR" sz="1800" dirty="0" err="1" smtClean="0">
                <a:solidFill>
                  <a:schemeClr val="bg1"/>
                </a:solidFill>
              </a:rPr>
              <a:t>Sie</a:t>
            </a:r>
            <a:r>
              <a:rPr lang="fr-FR" sz="1800" dirty="0" smtClean="0">
                <a:solidFill>
                  <a:schemeClr val="bg1"/>
                </a:solidFill>
              </a:rPr>
              <a:t> </a:t>
            </a:r>
            <a:r>
              <a:rPr lang="fr-FR" sz="1800" dirty="0" err="1" smtClean="0">
                <a:solidFill>
                  <a:schemeClr val="bg1"/>
                </a:solidFill>
              </a:rPr>
              <a:t>Projekte</a:t>
            </a:r>
            <a:r>
              <a:rPr lang="fr-FR" sz="1800" dirty="0">
                <a:solidFill>
                  <a:schemeClr val="bg1"/>
                </a:solidFill>
              </a:rPr>
              <a:t>, für die </a:t>
            </a:r>
            <a:r>
              <a:rPr lang="fr-FR" sz="1800" dirty="0" err="1" smtClean="0">
                <a:solidFill>
                  <a:schemeClr val="bg1"/>
                </a:solidFill>
              </a:rPr>
              <a:t>sich</a:t>
            </a:r>
            <a:r>
              <a:rPr lang="fr-FR" sz="1800" dirty="0" smtClean="0">
                <a:solidFill>
                  <a:schemeClr val="bg1"/>
                </a:solidFill>
              </a:rPr>
              <a:t> </a:t>
            </a:r>
            <a:r>
              <a:rPr lang="fr-FR" sz="1800" dirty="0" err="1">
                <a:solidFill>
                  <a:schemeClr val="bg1"/>
                </a:solidFill>
              </a:rPr>
              <a:t>BürgerInnen</a:t>
            </a:r>
            <a:r>
              <a:rPr lang="fr-FR" sz="1800" dirty="0">
                <a:solidFill>
                  <a:schemeClr val="bg1"/>
                </a:solidFill>
              </a:rPr>
              <a:t>, Unternehmen, Ihre KollegInnen... eingesetzt haben.</a:t>
            </a:r>
            <a:endParaRPr lang="fr-FR" sz="1800" dirty="0">
              <a:solidFill>
                <a:schemeClr val="bg1"/>
              </a:solidFill>
              <a:ea typeface="Tahoma"/>
            </a:endParaRPr>
          </a:p>
          <a:p>
            <a:pPr marL="715963" lvl="1" indent="-204788">
              <a:buClr>
                <a:schemeClr val="bg1"/>
              </a:buClr>
              <a:tabLst>
                <a:tab pos="715963" algn="l"/>
              </a:tabLst>
            </a:pPr>
            <a:r>
              <a:rPr lang="fr-FR" sz="1800" dirty="0">
                <a:solidFill>
                  <a:schemeClr val="bg1"/>
                </a:solidFill>
              </a:rPr>
              <a:t>Fordern Sie die </a:t>
            </a:r>
            <a:r>
              <a:rPr lang="fr-FR" sz="1800" dirty="0" err="1">
                <a:solidFill>
                  <a:schemeClr val="bg1"/>
                </a:solidFill>
              </a:rPr>
              <a:t>Teilnehmer</a:t>
            </a:r>
            <a:r>
              <a:rPr lang="fr-FR" sz="1800" dirty="0">
                <a:solidFill>
                  <a:schemeClr val="bg1"/>
                </a:solidFill>
              </a:rPr>
              <a:t>/</a:t>
            </a:r>
            <a:r>
              <a:rPr lang="fr-FR" sz="1800" dirty="0" err="1">
                <a:solidFill>
                  <a:schemeClr val="bg1"/>
                </a:solidFill>
              </a:rPr>
              <a:t>innen</a:t>
            </a:r>
            <a:r>
              <a:rPr lang="fr-FR" sz="1800" dirty="0">
                <a:solidFill>
                  <a:schemeClr val="bg1"/>
                </a:solidFill>
              </a:rPr>
              <a:t> auf, ihre eigenen </a:t>
            </a:r>
            <a:r>
              <a:rPr lang="fr-FR" sz="1800" dirty="0" err="1">
                <a:solidFill>
                  <a:schemeClr val="bg1"/>
                </a:solidFill>
              </a:rPr>
              <a:t>Erfahrungen</a:t>
            </a:r>
            <a:r>
              <a:rPr lang="fr-FR" sz="1800" dirty="0">
                <a:solidFill>
                  <a:schemeClr val="bg1"/>
                </a:solidFill>
              </a:rPr>
              <a:t> </a:t>
            </a:r>
            <a:r>
              <a:rPr lang="fr-FR" sz="1800" dirty="0" err="1" smtClean="0">
                <a:solidFill>
                  <a:schemeClr val="bg1"/>
                </a:solidFill>
              </a:rPr>
              <a:t>zu</a:t>
            </a:r>
            <a:r>
              <a:rPr lang="fr-FR" sz="1800" dirty="0" smtClean="0">
                <a:solidFill>
                  <a:schemeClr val="bg1"/>
                </a:solidFill>
              </a:rPr>
              <a:t> </a:t>
            </a:r>
            <a:r>
              <a:rPr lang="fr-FR" sz="1800" dirty="0">
                <a:solidFill>
                  <a:schemeClr val="bg1"/>
                </a:solidFill>
              </a:rPr>
              <a:t>teilen.</a:t>
            </a:r>
            <a:endParaRPr lang="fr-FR" sz="1800" dirty="0">
              <a:solidFill>
                <a:schemeClr val="bg1"/>
              </a:solidFill>
              <a:ea typeface="Tahoma"/>
            </a:endParaRPr>
          </a:p>
          <a:p>
            <a:pPr marL="715963" lvl="1" indent="-204788">
              <a:buClr>
                <a:schemeClr val="bg1"/>
              </a:buClr>
              <a:tabLst>
                <a:tab pos="715963" algn="l"/>
              </a:tabLst>
            </a:pPr>
            <a:r>
              <a:rPr lang="fr-FR" sz="1800" dirty="0">
                <a:solidFill>
                  <a:schemeClr val="bg1"/>
                </a:solidFill>
              </a:rPr>
              <a:t>Ihr Workshop ist keine Werbeseite, sondern ein Moment des </a:t>
            </a:r>
            <a:r>
              <a:rPr lang="fr-FR" sz="1800" dirty="0" err="1" smtClean="0">
                <a:solidFill>
                  <a:schemeClr val="bg1"/>
                </a:solidFill>
              </a:rPr>
              <a:t>Austauschs</a:t>
            </a:r>
            <a:r>
              <a:rPr lang="fr-FR" sz="1800" dirty="0" smtClean="0">
                <a:solidFill>
                  <a:schemeClr val="bg1"/>
                </a:solidFill>
              </a:rPr>
              <a:t>.</a:t>
            </a:r>
            <a:endParaRPr lang="fr-FR" sz="1800" dirty="0">
              <a:solidFill>
                <a:schemeClr val="bg1"/>
              </a:solidFill>
            </a:endParaRPr>
          </a:p>
          <a:p>
            <a:pPr marL="715963" lvl="1" indent="-204788">
              <a:buClr>
                <a:schemeClr val="bg1"/>
              </a:buClr>
              <a:tabLst>
                <a:tab pos="715963" algn="l"/>
              </a:tabLst>
            </a:pPr>
            <a:endParaRPr lang="fr-FR" sz="1800" dirty="0">
              <a:solidFill>
                <a:schemeClr val="bg1"/>
              </a:solidFill>
              <a:ea typeface="Tahoma"/>
            </a:endParaRPr>
          </a:p>
          <a:p>
            <a:pPr marL="715963" lvl="1" indent="-204788">
              <a:buClr>
                <a:schemeClr val="bg1"/>
              </a:buClr>
              <a:tabLst>
                <a:tab pos="715963" algn="l"/>
              </a:tabLst>
            </a:pPr>
            <a:endParaRPr lang="fr-FR" sz="1800" dirty="0">
              <a:solidFill>
                <a:schemeClr val="bg1"/>
              </a:solidFill>
              <a:ea typeface="Tahoma"/>
            </a:endParaRPr>
          </a:p>
          <a:p>
            <a:pPr marL="382905" indent="-382905"/>
            <a:r>
              <a:rPr lang="fr-FR" sz="2000" dirty="0"/>
              <a:t>Wählen Sie das Workshop-Format, das am besten zu Ihrem Thema passt :</a:t>
            </a:r>
            <a:endParaRPr lang="fr-FR" sz="2000" dirty="0">
              <a:ea typeface="Tahoma"/>
            </a:endParaRPr>
          </a:p>
          <a:p>
            <a:pPr marL="715963" lvl="1" indent="-204788">
              <a:buClr>
                <a:schemeClr val="bg1"/>
              </a:buClr>
              <a:tabLst>
                <a:tab pos="715963" algn="l"/>
              </a:tabLst>
            </a:pPr>
            <a:r>
              <a:rPr lang="fr-FR" sz="1800" dirty="0">
                <a:solidFill>
                  <a:schemeClr val="bg1"/>
                </a:solidFill>
              </a:rPr>
              <a:t>Räume für </a:t>
            </a:r>
            <a:r>
              <a:rPr lang="fr-FR" sz="1800" dirty="0" err="1">
                <a:solidFill>
                  <a:schemeClr val="bg1"/>
                </a:solidFill>
              </a:rPr>
              <a:t>Co-Kreation</a:t>
            </a:r>
            <a:r>
              <a:rPr lang="fr-FR" sz="1800" dirty="0">
                <a:solidFill>
                  <a:schemeClr val="bg1"/>
                </a:solidFill>
              </a:rPr>
              <a:t>: Wählen Sie das Challenge-Format</a:t>
            </a:r>
          </a:p>
          <a:p>
            <a:pPr marL="715963" lvl="1" indent="-204788">
              <a:buClr>
                <a:schemeClr val="bg1"/>
              </a:buClr>
              <a:tabLst>
                <a:tab pos="715963" algn="l"/>
              </a:tabLst>
            </a:pPr>
            <a:r>
              <a:rPr lang="fr-FR" sz="1800" dirty="0">
                <a:solidFill>
                  <a:schemeClr val="bg1"/>
                </a:solidFill>
              </a:rPr>
              <a:t>Momente des Austauschs und der Begegnung mit den </a:t>
            </a:r>
            <a:r>
              <a:rPr lang="fr-FR" sz="1800" dirty="0" err="1" smtClean="0">
                <a:solidFill>
                  <a:schemeClr val="bg1"/>
                </a:solidFill>
              </a:rPr>
              <a:t>TeilnehmerInnen</a:t>
            </a:r>
            <a:r>
              <a:rPr lang="fr-FR" sz="1800" dirty="0" smtClean="0">
                <a:solidFill>
                  <a:schemeClr val="bg1"/>
                </a:solidFill>
              </a:rPr>
              <a:t>: </a:t>
            </a:r>
            <a:r>
              <a:rPr lang="fr-FR" sz="1800" dirty="0">
                <a:solidFill>
                  <a:schemeClr val="bg1"/>
                </a:solidFill>
              </a:rPr>
              <a:t>Wählen Sie das Format Interaktionen</a:t>
            </a:r>
            <a:endParaRPr lang="fr-FR" sz="1800" dirty="0">
              <a:solidFill>
                <a:srgbClr val="C00000"/>
              </a:solidFill>
              <a:highlight>
                <a:srgbClr val="FFFF00"/>
              </a:highlight>
            </a:endParaRPr>
          </a:p>
          <a:p>
            <a:pPr marL="715963" lvl="1" indent="-204788">
              <a:buClr>
                <a:schemeClr val="bg1"/>
              </a:buClr>
              <a:tabLst>
                <a:tab pos="715963" algn="l"/>
              </a:tabLst>
            </a:pPr>
            <a:r>
              <a:rPr lang="fr-FR" sz="1800" dirty="0">
                <a:solidFill>
                  <a:schemeClr val="bg1"/>
                </a:solidFill>
              </a:rPr>
              <a:t>Momente des Erfahrungsaustauschs: Wählen Sie das Format Solution</a:t>
            </a:r>
          </a:p>
          <a:p>
            <a:pPr marL="715963" lvl="1" indent="-204788">
              <a:buClr>
                <a:schemeClr val="bg1"/>
              </a:buClr>
              <a:tabLst>
                <a:tab pos="715963" algn="l"/>
              </a:tabLst>
            </a:pPr>
            <a:r>
              <a:rPr lang="fr-FR" sz="1800" dirty="0" err="1" smtClean="0">
                <a:solidFill>
                  <a:schemeClr val="bg1"/>
                </a:solidFill>
              </a:rPr>
              <a:t>Ungewöhnliche</a:t>
            </a:r>
            <a:r>
              <a:rPr lang="fr-FR" sz="1800" dirty="0" smtClean="0">
                <a:solidFill>
                  <a:schemeClr val="bg1"/>
                </a:solidFill>
              </a:rPr>
              <a:t> </a:t>
            </a:r>
            <a:r>
              <a:rPr lang="fr-FR" sz="1800" dirty="0" err="1" smtClean="0">
                <a:solidFill>
                  <a:schemeClr val="bg1"/>
                </a:solidFill>
              </a:rPr>
              <a:t>Momente</a:t>
            </a:r>
            <a:r>
              <a:rPr lang="fr-FR" sz="1800" dirty="0" smtClean="0">
                <a:solidFill>
                  <a:schemeClr val="bg1"/>
                </a:solidFill>
              </a:rPr>
              <a:t> </a:t>
            </a:r>
            <a:r>
              <a:rPr lang="fr-FR" sz="1800" dirty="0">
                <a:solidFill>
                  <a:schemeClr val="bg1"/>
                </a:solidFill>
              </a:rPr>
              <a:t>zum Lernen und Entspannen: Wählen Sie das Format </a:t>
            </a:r>
            <a:r>
              <a:rPr lang="fr-FR" sz="1800" dirty="0" err="1">
                <a:solidFill>
                  <a:schemeClr val="bg1"/>
                </a:solidFill>
              </a:rPr>
              <a:t>Serious</a:t>
            </a:r>
            <a:r>
              <a:rPr lang="fr-FR" sz="1800" dirty="0">
                <a:solidFill>
                  <a:schemeClr val="bg1"/>
                </a:solidFill>
              </a:rPr>
              <a:t> </a:t>
            </a:r>
            <a:r>
              <a:rPr lang="fr-FR" sz="1800" dirty="0" err="1">
                <a:solidFill>
                  <a:schemeClr val="bg1"/>
                </a:solidFill>
              </a:rPr>
              <a:t>game</a:t>
            </a:r>
            <a:endParaRPr lang="fr-FR" sz="1800" dirty="0">
              <a:solidFill>
                <a:schemeClr val="bg1"/>
              </a:solidFill>
            </a:endParaRPr>
          </a:p>
          <a:p>
            <a:pPr marL="854075" lvl="1"/>
            <a:endParaRPr lang="fr-FR" sz="1800" dirty="0">
              <a:ea typeface="Tahoma"/>
            </a:endParaRPr>
          </a:p>
          <a:p>
            <a:pPr marL="854075" lvl="1"/>
            <a:endParaRPr lang="fr-FR" sz="1800" dirty="0">
              <a:ea typeface="Tahoma"/>
            </a:endParaRPr>
          </a:p>
          <a:p>
            <a:pPr marL="382905" indent="-382905"/>
            <a:r>
              <a:rPr lang="fr-FR" sz="2000" dirty="0"/>
              <a:t>Der Titel: </a:t>
            </a:r>
            <a:r>
              <a:rPr lang="de-DE" sz="1800" dirty="0">
                <a:solidFill>
                  <a:schemeClr val="bg1"/>
                </a:solidFill>
              </a:rPr>
              <a:t>Ein umfassender Titel ist gut, ein prägnanter Titel, der den Inhalt widerspiegelt, ist noch besser.</a:t>
            </a:r>
            <a:endParaRPr lang="fr-FR" sz="1800" dirty="0">
              <a:ea typeface="Tahoma"/>
            </a:endParaRPr>
          </a:p>
          <a:p>
            <a:pPr marL="854075" lvl="1"/>
            <a:endParaRPr lang="fr-FR" sz="1800" dirty="0">
              <a:ea typeface="Tahoma"/>
            </a:endParaRPr>
          </a:p>
          <a:p>
            <a:pPr marL="382905" indent="-382905"/>
            <a:r>
              <a:rPr lang="fr-FR" sz="2000" dirty="0"/>
              <a:t>Die Beschreibung Ihres Workshops :</a:t>
            </a:r>
            <a:endParaRPr lang="fr-FR" sz="2000" dirty="0">
              <a:ea typeface="Tahoma"/>
            </a:endParaRPr>
          </a:p>
          <a:p>
            <a:pPr marL="715963" lvl="1" indent="-204788">
              <a:buClr>
                <a:schemeClr val="bg1"/>
              </a:buClr>
              <a:tabLst>
                <a:tab pos="715963" algn="l"/>
              </a:tabLst>
            </a:pPr>
            <a:r>
              <a:rPr lang="fr-FR" sz="1800" dirty="0">
                <a:solidFill>
                  <a:schemeClr val="bg1"/>
                </a:solidFill>
              </a:rPr>
              <a:t>Achten Sie darauf, </a:t>
            </a:r>
            <a:r>
              <a:rPr lang="fr-FR" sz="1800" dirty="0" err="1">
                <a:solidFill>
                  <a:schemeClr val="bg1"/>
                </a:solidFill>
              </a:rPr>
              <a:t>dass</a:t>
            </a:r>
            <a:r>
              <a:rPr lang="fr-FR" sz="1800" dirty="0">
                <a:solidFill>
                  <a:schemeClr val="bg1"/>
                </a:solidFill>
              </a:rPr>
              <a:t> </a:t>
            </a:r>
            <a:r>
              <a:rPr lang="fr-FR" sz="1800" dirty="0" smtClean="0">
                <a:solidFill>
                  <a:schemeClr val="bg1"/>
                </a:solidFill>
              </a:rPr>
              <a:t>die </a:t>
            </a:r>
            <a:r>
              <a:rPr lang="fr-FR" sz="1800" dirty="0" err="1" smtClean="0">
                <a:solidFill>
                  <a:schemeClr val="bg1"/>
                </a:solidFill>
              </a:rPr>
              <a:t>Beschreibung</a:t>
            </a:r>
            <a:r>
              <a:rPr lang="fr-FR" sz="1800" dirty="0" smtClean="0">
                <a:solidFill>
                  <a:schemeClr val="bg1"/>
                </a:solidFill>
              </a:rPr>
              <a:t> </a:t>
            </a:r>
            <a:r>
              <a:rPr lang="fr-FR" sz="1800" dirty="0">
                <a:solidFill>
                  <a:schemeClr val="bg1"/>
                </a:solidFill>
              </a:rPr>
              <a:t>klar und präzise ist: Die </a:t>
            </a:r>
            <a:r>
              <a:rPr lang="fr-FR" sz="1800" dirty="0" err="1" smtClean="0">
                <a:solidFill>
                  <a:schemeClr val="bg1"/>
                </a:solidFill>
              </a:rPr>
              <a:t>Teilnehmer</a:t>
            </a:r>
            <a:r>
              <a:rPr lang="fr-FR" sz="1800" dirty="0" err="1">
                <a:solidFill>
                  <a:schemeClr val="bg1"/>
                </a:solidFill>
              </a:rPr>
              <a:t>I</a:t>
            </a:r>
            <a:r>
              <a:rPr lang="fr-FR" sz="1800" dirty="0" err="1" smtClean="0">
                <a:solidFill>
                  <a:schemeClr val="bg1"/>
                </a:solidFill>
              </a:rPr>
              <a:t>nnen</a:t>
            </a:r>
            <a:r>
              <a:rPr lang="fr-FR" sz="1800" dirty="0" smtClean="0">
                <a:solidFill>
                  <a:schemeClr val="bg1"/>
                </a:solidFill>
              </a:rPr>
              <a:t> </a:t>
            </a:r>
            <a:r>
              <a:rPr lang="fr-FR" sz="1800" dirty="0">
                <a:solidFill>
                  <a:schemeClr val="bg1"/>
                </a:solidFill>
              </a:rPr>
              <a:t>werden zu Ihrem Workshop kommen, um über dieses Thema zu sprechen und nicht über ein anderes.</a:t>
            </a:r>
          </a:p>
          <a:p>
            <a:pPr marL="715963" lvl="1" indent="-204788">
              <a:buClr>
                <a:schemeClr val="bg1"/>
              </a:buClr>
              <a:tabLst>
                <a:tab pos="715963" algn="l"/>
              </a:tabLst>
            </a:pPr>
            <a:r>
              <a:rPr lang="fr-FR" sz="1800" dirty="0">
                <a:solidFill>
                  <a:schemeClr val="bg1"/>
                </a:solidFill>
              </a:rPr>
              <a:t>Erklären Sie, was Ihr Workshop den </a:t>
            </a:r>
            <a:r>
              <a:rPr lang="fr-FR" sz="1800" dirty="0" err="1">
                <a:solidFill>
                  <a:schemeClr val="bg1"/>
                </a:solidFill>
              </a:rPr>
              <a:t>TeilnehmerInnen </a:t>
            </a:r>
            <a:r>
              <a:rPr lang="fr-FR" sz="1800" dirty="0">
                <a:solidFill>
                  <a:schemeClr val="bg1"/>
                </a:solidFill>
              </a:rPr>
              <a:t>bringen wird</a:t>
            </a:r>
          </a:p>
          <a:p>
            <a:pPr marL="715963" lvl="1" indent="-204788">
              <a:buClr>
                <a:schemeClr val="bg1"/>
              </a:buClr>
              <a:tabLst>
                <a:tab pos="715963" algn="l"/>
              </a:tabLst>
            </a:pPr>
            <a:r>
              <a:rPr lang="fr-FR" sz="1800" dirty="0">
                <a:solidFill>
                  <a:schemeClr val="bg1"/>
                </a:solidFill>
              </a:rPr>
              <a:t>Geben </a:t>
            </a:r>
            <a:r>
              <a:rPr lang="fr-FR" sz="1800" dirty="0" err="1">
                <a:solidFill>
                  <a:schemeClr val="bg1"/>
                </a:solidFill>
              </a:rPr>
              <a:t>Sie</a:t>
            </a:r>
            <a:r>
              <a:rPr lang="fr-FR" sz="1800" dirty="0">
                <a:solidFill>
                  <a:schemeClr val="bg1"/>
                </a:solidFill>
              </a:rPr>
              <a:t> </a:t>
            </a:r>
            <a:r>
              <a:rPr lang="fr-FR" sz="1800" dirty="0" smtClean="0">
                <a:solidFill>
                  <a:schemeClr val="bg1"/>
                </a:solidFill>
              </a:rPr>
              <a:t>die </a:t>
            </a:r>
            <a:r>
              <a:rPr lang="fr-FR" sz="1800" dirty="0" err="1" smtClean="0">
                <a:solidFill>
                  <a:schemeClr val="bg1"/>
                </a:solidFill>
              </a:rPr>
              <a:t>Animationsform</a:t>
            </a:r>
            <a:r>
              <a:rPr lang="fr-FR" sz="1800" dirty="0" smtClean="0">
                <a:solidFill>
                  <a:schemeClr val="bg1"/>
                </a:solidFill>
              </a:rPr>
              <a:t> an </a:t>
            </a:r>
            <a:r>
              <a:rPr lang="fr-FR" sz="1800" dirty="0">
                <a:solidFill>
                  <a:schemeClr val="bg1"/>
                </a:solidFill>
              </a:rPr>
              <a:t>und ob Sie </a:t>
            </a:r>
            <a:r>
              <a:rPr lang="fr-FR" sz="1800" dirty="0">
                <a:solidFill>
                  <a:schemeClr val="bg1"/>
                </a:solidFill>
                <a:ea typeface="Tahoma"/>
              </a:rPr>
              <a:t>Ihren Workshop </a:t>
            </a:r>
            <a:r>
              <a:rPr lang="fr-FR" sz="1800" dirty="0">
                <a:solidFill>
                  <a:schemeClr val="bg1"/>
                </a:solidFill>
              </a:rPr>
              <a:t>eventuell </a:t>
            </a:r>
            <a:r>
              <a:rPr lang="fr-FR" sz="1800" dirty="0">
                <a:solidFill>
                  <a:schemeClr val="bg1"/>
                </a:solidFill>
                <a:ea typeface="Tahoma"/>
              </a:rPr>
              <a:t>in einer anderen Sprache als Französisch durchführen möchten.</a:t>
            </a:r>
            <a:endParaRPr lang="fr-FR" sz="1800" dirty="0">
              <a:solidFill>
                <a:schemeClr val="bg1"/>
              </a:solidFill>
            </a:endParaRPr>
          </a:p>
          <a:p>
            <a:pPr marL="715963" lvl="1" indent="-204788">
              <a:buClr>
                <a:schemeClr val="bg1"/>
              </a:buClr>
              <a:tabLst>
                <a:tab pos="715963" algn="l"/>
              </a:tabLst>
            </a:pPr>
            <a:r>
              <a:rPr lang="fr-FR" sz="1800" dirty="0" smtClean="0">
                <a:solidFill>
                  <a:schemeClr val="bg1"/>
                </a:solidFill>
              </a:rPr>
              <a:t>Maximal </a:t>
            </a:r>
            <a:r>
              <a:rPr lang="fr-FR" sz="1800" dirty="0">
                <a:solidFill>
                  <a:schemeClr val="bg1"/>
                </a:solidFill>
              </a:rPr>
              <a:t>1.000 </a:t>
            </a:r>
            <a:r>
              <a:rPr lang="fr-FR" sz="1800" dirty="0" smtClean="0">
                <a:solidFill>
                  <a:schemeClr val="bg1"/>
                </a:solidFill>
              </a:rPr>
              <a:t>bis 1.500 </a:t>
            </a:r>
            <a:r>
              <a:rPr lang="fr-FR" sz="1800" dirty="0">
                <a:solidFill>
                  <a:schemeClr val="bg1"/>
                </a:solidFill>
              </a:rPr>
              <a:t>Zeichen</a:t>
            </a:r>
          </a:p>
        </p:txBody>
      </p:sp>
      <p:sp>
        <p:nvSpPr>
          <p:cNvPr id="5" name="Phylactère : pensées 4">
            <a:extLst>
              <a:ext uri="{FF2B5EF4-FFF2-40B4-BE49-F238E27FC236}">
                <a16:creationId xmlns:a16="http://schemas.microsoft.com/office/drawing/2014/main" id="{79460596-7BC1-44D5-7523-37310EC405BA}"/>
              </a:ext>
            </a:extLst>
          </p:cNvPr>
          <p:cNvSpPr/>
          <p:nvPr/>
        </p:nvSpPr>
        <p:spPr>
          <a:xfrm>
            <a:off x="2029164" y="127965"/>
            <a:ext cx="3128214" cy="1537293"/>
          </a:xfrm>
          <a:prstGeom prst="cloudCallout">
            <a:avLst/>
          </a:prstGeom>
          <a:solidFill>
            <a:srgbClr val="D7DC4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solidFill>
                <a:schemeClr val="accent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91304D7-7DEE-163E-67BE-9330048B484F}"/>
              </a:ext>
            </a:extLst>
          </p:cNvPr>
          <p:cNvSpPr txBox="1"/>
          <p:nvPr/>
        </p:nvSpPr>
        <p:spPr>
          <a:xfrm>
            <a:off x="2408436" y="349836"/>
            <a:ext cx="2373114" cy="1150144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r>
              <a:rPr lang="fr-FR" sz="1200" dirty="0"/>
              <a:t>Jedes Jahr erhält die Jury 300 Beiträge und kann nur etwas mehr als 100 davon auswählen. </a:t>
            </a:r>
          </a:p>
          <a:p>
            <a:pPr marL="0" indent="0" algn="l">
              <a:buNone/>
            </a:pPr>
            <a:r>
              <a:rPr lang="fr-FR" sz="1200" b="1" dirty="0"/>
              <a:t>Seien </a:t>
            </a:r>
            <a:r>
              <a:rPr lang="fr-FR" sz="1200" b="1" dirty="0" err="1"/>
              <a:t>Sie</a:t>
            </a:r>
            <a:r>
              <a:rPr lang="fr-FR" sz="1200" b="1" dirty="0"/>
              <a:t> </a:t>
            </a:r>
            <a:r>
              <a:rPr lang="fr-FR" sz="1200" b="1" dirty="0" err="1" smtClean="0"/>
              <a:t>aussagekräftig</a:t>
            </a:r>
            <a:r>
              <a:rPr lang="fr-FR" sz="1200" b="1" dirty="0"/>
              <a:t>!</a:t>
            </a:r>
            <a:endParaRPr lang="fr-FR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305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08439A-B4D2-C0F2-1882-6B3B22414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Füllen Sie das Online-Formular aus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2AF850-8B6A-3646-7FD8-04CC4B0F9D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Ist Ihr Beitrag fertig? Dann müssen Sie nur noch das Online-Formular ausfüllen</a:t>
            </a:r>
          </a:p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Link zum 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/>
            </a:r>
            <a:b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</a:b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Anmeldeformular </a:t>
            </a:r>
            <a:r>
              <a:rPr lang="fr-FR" sz="2400" b="1" dirty="0">
                <a:solidFill>
                  <a:srgbClr val="008B8E"/>
                </a:solidFill>
                <a:highlight>
                  <a:srgbClr val="FFFF00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fr-FR" sz="2400" b="1" dirty="0">
                <a:solidFill>
                  <a:srgbClr val="008B8E"/>
                </a:solidFill>
                <a:highlight>
                  <a:srgbClr val="FFFF00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fr-FR" sz="1200" b="1" dirty="0">
              <a:solidFill>
                <a:srgbClr val="008B8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58D7D2AB-2FC8-C9C9-C488-747F954BC507}"/>
              </a:ext>
            </a:extLst>
          </p:cNvPr>
          <p:cNvSpPr txBox="1">
            <a:spLocks/>
          </p:cNvSpPr>
          <p:nvPr/>
        </p:nvSpPr>
        <p:spPr>
          <a:xfrm>
            <a:off x="5830195" y="338565"/>
            <a:ext cx="4706187" cy="6477871"/>
          </a:xfrm>
          <a:prstGeom prst="rect">
            <a:avLst/>
          </a:prstGeom>
        </p:spPr>
        <p:txBody>
          <a:bodyPr vert="horz" lIns="102248" tIns="51124" rIns="102248" bIns="51124" rtlCol="0" anchor="t">
            <a:normAutofit fontScale="77500" lnSpcReduction="20000"/>
          </a:bodyPr>
          <a:lstStyle>
            <a:lvl1pPr marL="383431" indent="-383431" algn="l" defTabSz="511241" rtl="0" eaLnBrk="1" latinLnBrk="0" hangingPunct="1">
              <a:lnSpc>
                <a:spcPct val="120000"/>
              </a:lnSpc>
              <a:spcBef>
                <a:spcPct val="20000"/>
              </a:spcBef>
              <a:buSzPct val="90000"/>
              <a:buFontTx/>
              <a:buBlip>
                <a:blip r:embed="rId3"/>
              </a:buBlip>
              <a:defRPr sz="2400" b="1" i="0" kern="1200">
                <a:solidFill>
                  <a:schemeClr val="tx1"/>
                </a:solidFill>
                <a:latin typeface="Tahoma"/>
                <a:ea typeface="+mn-ea"/>
                <a:cs typeface="Tahoma"/>
              </a:defRPr>
            </a:lvl1pPr>
            <a:lvl2pPr marL="854141" indent="-342900" algn="l" defTabSz="511241" rtl="0" eaLnBrk="1" latinLnBrk="0" hangingPunct="1">
              <a:lnSpc>
                <a:spcPct val="120000"/>
              </a:lnSpc>
              <a:spcBef>
                <a:spcPct val="20000"/>
              </a:spcBef>
              <a:buClr>
                <a:srgbClr val="7F9B9B"/>
              </a:buClr>
              <a:buSzPct val="100000"/>
              <a:buFont typeface="Arial" panose="020B0604020202020204" pitchFamily="34" charset="0"/>
              <a:buChar char="•"/>
              <a:defRPr sz="2200" b="0" i="0" kern="1200">
                <a:solidFill>
                  <a:srgbClr val="7F9B9B"/>
                </a:solidFill>
                <a:latin typeface="Tahoma"/>
                <a:ea typeface="+mn-ea"/>
                <a:cs typeface="Tahoma"/>
              </a:defRPr>
            </a:lvl2pPr>
            <a:lvl3pPr marL="1278103" indent="-255621" algn="l" defTabSz="511241" rtl="0" eaLnBrk="1" latinLnBrk="0" hangingPunct="1">
              <a:lnSpc>
                <a:spcPct val="120000"/>
              </a:lnSpc>
              <a:spcBef>
                <a:spcPct val="20000"/>
              </a:spcBef>
              <a:buSzPct val="100000"/>
              <a:buFont typeface="Tahoma" panose="020B0604030504040204" pitchFamily="34" charset="0"/>
              <a:buChar char="−"/>
              <a:defRPr sz="2000" b="0" i="0" kern="1200">
                <a:solidFill>
                  <a:schemeClr val="tx1"/>
                </a:solidFill>
                <a:latin typeface="Tahoma"/>
                <a:ea typeface="+mn-ea"/>
                <a:cs typeface="Tahoma"/>
              </a:defRPr>
            </a:lvl3pPr>
            <a:lvl4pPr marL="1789344" indent="-255621" algn="l" defTabSz="511241" rtl="0" eaLnBrk="1" latinLnBrk="0" hangingPunct="1">
              <a:lnSpc>
                <a:spcPct val="120000"/>
              </a:lnSpc>
              <a:spcBef>
                <a:spcPct val="20000"/>
              </a:spcBef>
              <a:buSzPct val="100000"/>
              <a:buFont typeface="Courier New" panose="02070309020205020404" pitchFamily="49" charset="0"/>
              <a:buChar char="o"/>
              <a:defRPr sz="1800" b="0" i="0" kern="1200">
                <a:solidFill>
                  <a:schemeClr val="tx1"/>
                </a:solidFill>
                <a:latin typeface="Tahoma"/>
                <a:ea typeface="+mn-ea"/>
                <a:cs typeface="Tahoma"/>
              </a:defRPr>
            </a:lvl4pPr>
            <a:lvl5pPr marL="2300585" indent="-255621" algn="l" defTabSz="511241" rtl="0" eaLnBrk="1" latinLnBrk="0" hangingPunct="1">
              <a:lnSpc>
                <a:spcPct val="120000"/>
              </a:lnSpc>
              <a:spcBef>
                <a:spcPct val="20000"/>
              </a:spcBef>
              <a:buClr>
                <a:srgbClr val="7F9B9B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rgbClr val="7F9B9B"/>
                </a:solidFill>
                <a:latin typeface="Tahoma"/>
                <a:ea typeface="+mn-ea"/>
                <a:cs typeface="Tahoma"/>
              </a:defRPr>
            </a:lvl5pPr>
            <a:lvl6pPr marL="2811826" indent="-255621" algn="l" defTabSz="511241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23067" indent="-255621" algn="l" defTabSz="511241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34308" indent="-255621" algn="l" defTabSz="511241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45549" indent="-255621" algn="l" defTabSz="511241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 err="1" smtClean="0"/>
              <a:t>F</a:t>
            </a:r>
            <a:r>
              <a:rPr lang="fr-FR" sz="2000" dirty="0" err="1" smtClean="0"/>
              <a:t>olgende</a:t>
            </a:r>
            <a:r>
              <a:rPr lang="fr-FR" sz="2000" dirty="0" smtClean="0"/>
              <a:t> </a:t>
            </a:r>
            <a:r>
              <a:rPr lang="fr-FR" sz="2000" dirty="0" err="1"/>
              <a:t>Informationen</a:t>
            </a:r>
            <a:r>
              <a:rPr lang="fr-FR" sz="2000" dirty="0"/>
              <a:t> </a:t>
            </a:r>
            <a:r>
              <a:rPr lang="fr-FR" sz="2000" dirty="0" err="1" smtClean="0"/>
              <a:t>sind</a:t>
            </a:r>
            <a:r>
              <a:rPr lang="fr-FR" sz="2000" dirty="0" smtClean="0"/>
              <a:t> </a:t>
            </a:r>
            <a:r>
              <a:rPr lang="fr-FR" sz="2000" dirty="0" err="1" smtClean="0"/>
              <a:t>notwendig</a:t>
            </a:r>
            <a:r>
              <a:rPr lang="fr-FR" sz="2000" dirty="0" smtClean="0"/>
              <a:t>, </a:t>
            </a:r>
            <a:r>
              <a:rPr lang="fr-FR" sz="2000" dirty="0" err="1"/>
              <a:t>um</a:t>
            </a:r>
            <a:r>
              <a:rPr lang="fr-FR" sz="2000" dirty="0"/>
              <a:t> </a:t>
            </a:r>
            <a:r>
              <a:rPr lang="fr-FR" sz="2000" dirty="0" err="1" smtClean="0"/>
              <a:t>Ihren</a:t>
            </a:r>
            <a:r>
              <a:rPr lang="fr-FR" sz="2000" dirty="0" smtClean="0"/>
              <a:t> Workshop </a:t>
            </a:r>
            <a:r>
              <a:rPr lang="fr-FR" sz="2000" dirty="0"/>
              <a:t>zu beschreiben:</a:t>
            </a:r>
          </a:p>
          <a:p>
            <a:pPr marL="382905" indent="-382905"/>
            <a:r>
              <a:rPr lang="fr-FR" sz="2000" b="0" dirty="0"/>
              <a:t>Ihre Kontaktdaten</a:t>
            </a:r>
          </a:p>
          <a:p>
            <a:pPr marL="382905" indent="-382905"/>
            <a:r>
              <a:rPr lang="fr-FR" sz="2000" b="0" dirty="0">
                <a:ea typeface="Tahoma"/>
              </a:rPr>
              <a:t>Das gewünschte Format für Ihren Workshop</a:t>
            </a:r>
          </a:p>
          <a:p>
            <a:pPr marL="382905" indent="-382905"/>
            <a:r>
              <a:rPr lang="fr-FR" sz="2000" b="0" dirty="0"/>
              <a:t>Der Titel Ihres Workshops</a:t>
            </a:r>
            <a:endParaRPr lang="fr-FR" sz="2000" b="0" dirty="0">
              <a:ea typeface="Tahoma"/>
            </a:endParaRPr>
          </a:p>
          <a:p>
            <a:pPr marL="382905" indent="-382905"/>
            <a:r>
              <a:rPr lang="fr-FR" sz="2000" b="0" dirty="0"/>
              <a:t>Das Hauptthema Ihres Workshops, das Sie aus einem vorgeschlagenen Menü auswählen können</a:t>
            </a:r>
            <a:endParaRPr lang="fr-FR" sz="2000" b="0" dirty="0">
              <a:ea typeface="Tahoma"/>
            </a:endParaRPr>
          </a:p>
          <a:p>
            <a:pPr marL="382905" indent="-382905"/>
            <a:r>
              <a:rPr lang="fr-FR" sz="2000" b="0" dirty="0"/>
              <a:t>Die Beschreibung Ihres Workshops in 1000 bis maximal 1500 Zeichen: Inhalt </a:t>
            </a:r>
            <a:r>
              <a:rPr lang="fr-FR" sz="2000" b="0" dirty="0" err="1"/>
              <a:t>und</a:t>
            </a:r>
            <a:r>
              <a:rPr lang="fr-FR" sz="2000" b="0" dirty="0"/>
              <a:t> </a:t>
            </a:r>
            <a:r>
              <a:rPr lang="fr-FR" sz="2000" b="0" dirty="0" err="1" smtClean="0"/>
              <a:t>Animationsform</a:t>
            </a:r>
            <a:endParaRPr lang="fr-FR" sz="2000" b="0" dirty="0"/>
          </a:p>
          <a:p>
            <a:pPr marL="382905" indent="-382905"/>
            <a:r>
              <a:rPr lang="fr-FR" sz="2000" b="0" dirty="0"/>
              <a:t>Website, die Ihren Vorschlag erläutert (falls vorhanden)</a:t>
            </a:r>
          </a:p>
          <a:p>
            <a:pPr marL="382905" indent="-382905"/>
            <a:r>
              <a:rPr lang="fr-FR" sz="2000" b="0" dirty="0">
                <a:ea typeface="Tahoma"/>
              </a:rPr>
              <a:t>Eventueller Wunsch, Ihren Workshop in einer anderen Sprache als Französisch zu präsentieren</a:t>
            </a:r>
          </a:p>
          <a:p>
            <a:pPr marL="382905" indent="-382905"/>
            <a:r>
              <a:rPr lang="fr-FR" sz="2000" b="0" dirty="0"/>
              <a:t>Die Namen der möglichen Strukturen, die als Moderator/in oder </a:t>
            </a:r>
            <a:r>
              <a:rPr lang="fr-FR" sz="2000" b="0" dirty="0" err="1"/>
              <a:t>Co-Moderator/in </a:t>
            </a:r>
            <a:r>
              <a:rPr lang="fr-FR" sz="2000" b="0" dirty="0"/>
              <a:t>Ihres Workshops </a:t>
            </a:r>
            <a:r>
              <a:rPr lang="fr-FR" sz="2000" b="0" dirty="0" err="1"/>
              <a:t>in Betracht gezogen werden</a:t>
            </a:r>
            <a:r>
              <a:rPr lang="fr-FR" sz="2000" b="0" dirty="0"/>
              <a:t>.</a:t>
            </a:r>
            <a:endParaRPr lang="fr-FR" sz="2000" b="0" dirty="0">
              <a:ea typeface="Tahoma"/>
            </a:endParaRPr>
          </a:p>
          <a:p>
            <a:pPr marL="382905" indent="-382905"/>
            <a:endParaRPr lang="fr-FR" sz="2000" dirty="0">
              <a:ea typeface="Tahoma"/>
            </a:endParaRPr>
          </a:p>
          <a:p>
            <a:pPr marL="382905" indent="-382905"/>
            <a:endParaRPr lang="fr-FR" sz="2000" dirty="0">
              <a:ea typeface="Tahoma"/>
            </a:endParaRPr>
          </a:p>
          <a:p>
            <a:pPr marL="0" indent="0">
              <a:buNone/>
            </a:pPr>
            <a:r>
              <a:rPr lang="fr-FR" sz="2000" dirty="0"/>
              <a:t>Sie können mehrere Beiträge einreichen: Füllen Sie pro Beitrag ein Formular aus. </a:t>
            </a:r>
          </a:p>
          <a:p>
            <a:pPr marL="854075" lvl="1"/>
            <a:endParaRPr lang="fr-FR" sz="1800" dirty="0">
              <a:ea typeface="Tahoma"/>
            </a:endParaRPr>
          </a:p>
          <a:p>
            <a:pPr marL="854075" lvl="1"/>
            <a:endParaRPr lang="fr-FR" sz="1800" dirty="0">
              <a:ea typeface="Tahoma"/>
            </a:endParaRPr>
          </a:p>
          <a:p>
            <a:pPr marL="382905" indent="-382905"/>
            <a:endParaRPr lang="fr-FR" dirty="0">
              <a:ea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983767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151456-94BB-EE42-F2A2-FBD454A84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Die verschiedenen Workshop-Formate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E2F17AE-3519-FEB2-9B92-89D9FA67DE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/>
              <a:t>Die verschiedenen Formate werden im Folgenden vorgestellt.</a:t>
            </a:r>
          </a:p>
          <a:p>
            <a:r>
              <a:rPr lang="fr-FR"/>
              <a:t>Wählen Sie Ihr Format entsprechend Ihrem Thema und dem Ziel Ihres Workshops.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893DA51-5448-C3AE-01AA-C55043321F64}"/>
              </a:ext>
            </a:extLst>
          </p:cNvPr>
          <p:cNvSpPr txBox="1"/>
          <p:nvPr/>
        </p:nvSpPr>
        <p:spPr>
          <a:xfrm>
            <a:off x="5814011" y="520318"/>
            <a:ext cx="4339639" cy="767531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r>
              <a:rPr lang="fr-FR" sz="18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Workshop-Formate, die auf Ihr Thema zugeschnitten sind :</a:t>
            </a:r>
          </a:p>
          <a:p>
            <a:endParaRPr lang="fr-FR" sz="18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fr-FR" sz="18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BB53980-485B-3FE4-628D-890250F39622}"/>
              </a:ext>
            </a:extLst>
          </p:cNvPr>
          <p:cNvSpPr txBox="1"/>
          <p:nvPr/>
        </p:nvSpPr>
        <p:spPr>
          <a:xfrm>
            <a:off x="5845192" y="1229897"/>
            <a:ext cx="4533124" cy="2743771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Räume für Co-Kreation </a:t>
            </a:r>
          </a:p>
          <a:p>
            <a:pPr algn="r">
              <a:spcAft>
                <a:spcPts val="600"/>
              </a:spcAft>
            </a:pPr>
            <a:r>
              <a:rPr lang="fr-FR" sz="16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 </a:t>
            </a:r>
            <a:r>
              <a:rPr lang="fr-FR" sz="16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die Workshops Challenge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Momente des Austauschs und der Begegnung mit den </a:t>
            </a:r>
            <a:r>
              <a:rPr lang="fr-FR" sz="1600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TeilnehmerInnen</a:t>
            </a:r>
            <a:r>
              <a:rPr lang="fr-FR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fr-FR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r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6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die Workshops </a:t>
            </a:r>
            <a:r>
              <a:rPr lang="fr-FR" sz="1600" b="1" dirty="0" err="1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Interaktion</a:t>
            </a:r>
            <a:endParaRPr lang="fr-FR" sz="1600" b="1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Momente des Erfahrungsaustauschs</a:t>
            </a:r>
          </a:p>
          <a:p>
            <a:pPr marL="285750" indent="-285750" algn="r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6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die Solution-Workshops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Momente</a:t>
            </a:r>
            <a:r>
              <a:rPr lang="fr-FR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des </a:t>
            </a:r>
            <a:r>
              <a:rPr lang="fr-FR" sz="1600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Lernens</a:t>
            </a:r>
            <a:r>
              <a:rPr lang="fr-FR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</a:t>
            </a:r>
            <a:r>
              <a:rPr lang="fr-FR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Entspannens</a:t>
            </a:r>
            <a:endParaRPr lang="fr-FR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r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6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die </a:t>
            </a:r>
            <a:r>
              <a:rPr lang="fr-FR" sz="1600" b="1" dirty="0" err="1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Serious-Game-Workshops</a:t>
            </a:r>
            <a:endParaRPr lang="fr-FR" sz="1600" b="1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r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fr-FR" sz="1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r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fr-FR" sz="1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fr-FR" sz="2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D1C1224-F2AE-7D9C-8F9C-6F6DDE99C475}"/>
              </a:ext>
            </a:extLst>
          </p:cNvPr>
          <p:cNvSpPr txBox="1"/>
          <p:nvPr/>
        </p:nvSpPr>
        <p:spPr>
          <a:xfrm>
            <a:off x="5814011" y="4729869"/>
            <a:ext cx="4339639" cy="767531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algn="just"/>
            <a:r>
              <a:rPr lang="fr-FR" sz="1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Nach der Analyse aller Beiträge kann es sein, dass die Jury Ihnen ein anderes Workshop-Format vorschlägt als das, das Sie gewählt hatten.</a:t>
            </a:r>
          </a:p>
          <a:p>
            <a:pPr algn="just"/>
            <a:endParaRPr lang="fr-FR" sz="1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fr-FR" sz="1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281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FC9E96-14FA-A8AC-4D51-307B43D01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Ihr Challenge Workshop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A90036-4EF2-1245-6C5C-4CD03189AB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fr-FR" dirty="0"/>
              <a:t>Fordern Sie die </a:t>
            </a:r>
            <a:r>
              <a:rPr lang="fr-FR" dirty="0" err="1" smtClean="0"/>
              <a:t>Kongress-teilnehmerInnnen</a:t>
            </a:r>
            <a:r>
              <a:rPr lang="fr-FR" dirty="0" smtClean="0"/>
              <a:t> </a:t>
            </a:r>
            <a:r>
              <a:rPr lang="fr-FR" dirty="0"/>
              <a:t>auf, </a:t>
            </a:r>
            <a:r>
              <a:rPr lang="fr-FR" dirty="0" err="1" smtClean="0"/>
              <a:t>Handlungsmöglichkeiten</a:t>
            </a:r>
            <a:r>
              <a:rPr lang="fr-FR" dirty="0" smtClean="0"/>
              <a:t> </a:t>
            </a:r>
            <a:r>
              <a:rPr lang="fr-FR" dirty="0" err="1" smtClean="0"/>
              <a:t>zu</a:t>
            </a:r>
            <a:r>
              <a:rPr lang="fr-FR" dirty="0" smtClean="0"/>
              <a:t> </a:t>
            </a:r>
            <a:r>
              <a:rPr lang="fr-FR" dirty="0" err="1" smtClean="0"/>
              <a:t>entwicklen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59B2718-912A-911E-86C1-17E9217CBE45}"/>
              </a:ext>
            </a:extLst>
          </p:cNvPr>
          <p:cNvSpPr txBox="1"/>
          <p:nvPr/>
        </p:nvSpPr>
        <p:spPr>
          <a:xfrm>
            <a:off x="4554976" y="5784964"/>
            <a:ext cx="5695950" cy="780663"/>
          </a:xfrm>
          <a:prstGeom prst="rect">
            <a:avLst/>
          </a:prstGeom>
          <a:solidFill>
            <a:srgbClr val="E7F1F1"/>
          </a:solidFill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r>
              <a:rPr lang="fr-FR" sz="1400" b="0" dirty="0" err="1" smtClean="0">
                <a:solidFill>
                  <a:schemeClr val="tx1"/>
                </a:solidFill>
              </a:rPr>
              <a:t>Richtlinien</a:t>
            </a:r>
            <a:r>
              <a:rPr lang="fr-FR" sz="1400" b="0" dirty="0" smtClean="0">
                <a:solidFill>
                  <a:schemeClr val="tx1"/>
                </a:solidFill>
              </a:rPr>
              <a:t>: </a:t>
            </a:r>
            <a:r>
              <a:rPr lang="fr-FR" sz="1400" b="0" dirty="0" err="1" smtClean="0">
                <a:solidFill>
                  <a:schemeClr val="tx1"/>
                </a:solidFill>
              </a:rPr>
              <a:t>Workshopdauer</a:t>
            </a:r>
            <a:r>
              <a:rPr lang="fr-FR" sz="1400" b="0" dirty="0" smtClean="0">
                <a:solidFill>
                  <a:schemeClr val="tx1"/>
                </a:solidFill>
              </a:rPr>
              <a:t> ca. </a:t>
            </a:r>
            <a:r>
              <a:rPr lang="fr-FR" sz="1400" b="0" dirty="0">
                <a:solidFill>
                  <a:schemeClr val="tx1"/>
                </a:solidFill>
              </a:rPr>
              <a:t>1,5 </a:t>
            </a:r>
            <a:r>
              <a:rPr lang="fr-FR" sz="1400" b="0" dirty="0" err="1">
                <a:solidFill>
                  <a:schemeClr val="tx1"/>
                </a:solidFill>
              </a:rPr>
              <a:t>Stunden</a:t>
            </a:r>
            <a:r>
              <a:rPr lang="fr-FR" sz="1400" b="0" dirty="0">
                <a:solidFill>
                  <a:schemeClr val="tx1"/>
                </a:solidFill>
              </a:rPr>
              <a:t> </a:t>
            </a:r>
            <a:r>
              <a:rPr lang="fr-FR" sz="1400" b="0" dirty="0" err="1" smtClean="0">
                <a:solidFill>
                  <a:schemeClr val="tx1"/>
                </a:solidFill>
              </a:rPr>
              <a:t>und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dirty="0" smtClean="0"/>
              <a:t>1 </a:t>
            </a:r>
            <a:r>
              <a:rPr lang="fr-FR" sz="1400" dirty="0"/>
              <a:t>bis 2 </a:t>
            </a:r>
            <a:r>
              <a:rPr lang="fr-FR" sz="1400" b="0" dirty="0" err="1" smtClean="0">
                <a:solidFill>
                  <a:schemeClr val="tx1"/>
                </a:solidFill>
              </a:rPr>
              <a:t>Moderatoren</a:t>
            </a:r>
            <a:r>
              <a:rPr lang="fr-FR" sz="1400" dirty="0" smtClean="0"/>
              <a:t>. </a:t>
            </a:r>
            <a:r>
              <a:rPr lang="fr-FR" sz="1400" b="0" dirty="0" smtClean="0">
                <a:solidFill>
                  <a:schemeClr val="tx1"/>
                </a:solidFill>
              </a:rPr>
              <a:t>Die </a:t>
            </a:r>
            <a:r>
              <a:rPr lang="fr-FR" sz="1400" b="0" dirty="0">
                <a:solidFill>
                  <a:schemeClr val="tx1"/>
                </a:solidFill>
              </a:rPr>
              <a:t>materiellen Voraussetzungen werden Ihnen zu einem späteren Zeitpunkt mitgeteilt.</a:t>
            </a:r>
          </a:p>
        </p:txBody>
      </p:sp>
      <p:sp>
        <p:nvSpPr>
          <p:cNvPr id="14" name="Phylactère : pensées 13">
            <a:extLst>
              <a:ext uri="{FF2B5EF4-FFF2-40B4-BE49-F238E27FC236}">
                <a16:creationId xmlns:a16="http://schemas.microsoft.com/office/drawing/2014/main" id="{A3EFF60E-0799-B90B-5FDF-9C35938593E5}"/>
              </a:ext>
            </a:extLst>
          </p:cNvPr>
          <p:cNvSpPr/>
          <p:nvPr/>
        </p:nvSpPr>
        <p:spPr>
          <a:xfrm>
            <a:off x="609600" y="399636"/>
            <a:ext cx="3038948" cy="1396848"/>
          </a:xfrm>
          <a:prstGeom prst="cloudCallout">
            <a:avLst/>
          </a:prstGeom>
          <a:solidFill>
            <a:srgbClr val="D7DC4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solidFill>
                <a:schemeClr val="accent1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7DE6771-A1AF-2C1D-F53D-515883BE6761}"/>
              </a:ext>
            </a:extLst>
          </p:cNvPr>
          <p:cNvSpPr txBox="1"/>
          <p:nvPr/>
        </p:nvSpPr>
        <p:spPr>
          <a:xfrm>
            <a:off x="4554976" y="3245079"/>
            <a:ext cx="5695950" cy="1046178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just">
              <a:buNone/>
            </a:pPr>
            <a:r>
              <a:rPr lang="fr-FR" sz="1400" b="0" dirty="0" err="1">
                <a:solidFill>
                  <a:schemeClr val="tx1"/>
                </a:solidFill>
              </a:rPr>
              <a:t>Sie</a:t>
            </a:r>
            <a:r>
              <a:rPr lang="fr-FR" sz="1400" b="0" dirty="0">
                <a:solidFill>
                  <a:schemeClr val="tx1"/>
                </a:solidFill>
              </a:rPr>
              <a:t> </a:t>
            </a:r>
            <a:r>
              <a:rPr lang="fr-FR" sz="1400" b="0" dirty="0" err="1" smtClean="0">
                <a:solidFill>
                  <a:schemeClr val="tx1"/>
                </a:solidFill>
              </a:rPr>
              <a:t>müssen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b="0" dirty="0" err="1">
                <a:solidFill>
                  <a:schemeClr val="tx1"/>
                </a:solidFill>
              </a:rPr>
              <a:t>ein</a:t>
            </a:r>
            <a:r>
              <a:rPr lang="fr-FR" sz="1400" b="0" dirty="0">
                <a:solidFill>
                  <a:schemeClr val="tx1"/>
                </a:solidFill>
              </a:rPr>
              <a:t> </a:t>
            </a:r>
            <a:r>
              <a:rPr lang="fr-FR" sz="1400" b="0" dirty="0" err="1" smtClean="0">
                <a:solidFill>
                  <a:schemeClr val="tx1"/>
                </a:solidFill>
              </a:rPr>
              <a:t>Problem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b="0" dirty="0">
                <a:solidFill>
                  <a:schemeClr val="tx1"/>
                </a:solidFill>
              </a:rPr>
              <a:t>lösen, </a:t>
            </a:r>
            <a:r>
              <a:rPr lang="fr-FR" sz="1400" b="0" dirty="0" err="1">
                <a:solidFill>
                  <a:schemeClr val="tx1"/>
                </a:solidFill>
              </a:rPr>
              <a:t>eine</a:t>
            </a:r>
            <a:r>
              <a:rPr lang="fr-FR" sz="1400" b="0" dirty="0">
                <a:solidFill>
                  <a:schemeClr val="tx1"/>
                </a:solidFill>
              </a:rPr>
              <a:t> </a:t>
            </a:r>
            <a:r>
              <a:rPr lang="fr-FR" sz="1400" b="0" dirty="0" err="1" smtClean="0">
                <a:solidFill>
                  <a:schemeClr val="tx1"/>
                </a:solidFill>
              </a:rPr>
              <a:t>Herausforderung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b="0" dirty="0">
                <a:solidFill>
                  <a:schemeClr val="tx1"/>
                </a:solidFill>
              </a:rPr>
              <a:t>bewältigen, </a:t>
            </a:r>
            <a:r>
              <a:rPr lang="fr-FR" sz="1400" b="0" dirty="0" err="1" smtClean="0">
                <a:solidFill>
                  <a:schemeClr val="tx1"/>
                </a:solidFill>
              </a:rPr>
              <a:t>dem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b="0" dirty="0" err="1" smtClean="0">
                <a:solidFill>
                  <a:schemeClr val="tx1"/>
                </a:solidFill>
              </a:rPr>
              <a:t>sich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b="0" dirty="0" err="1" smtClean="0">
                <a:solidFill>
                  <a:schemeClr val="tx1"/>
                </a:solidFill>
              </a:rPr>
              <a:t>auch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b="0" dirty="0" err="1" smtClean="0">
                <a:solidFill>
                  <a:schemeClr val="tx1"/>
                </a:solidFill>
              </a:rPr>
              <a:t>andere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b="0" dirty="0" err="1" smtClean="0">
                <a:solidFill>
                  <a:schemeClr val="tx1"/>
                </a:solidFill>
              </a:rPr>
              <a:t>Regionen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b="0" dirty="0" err="1" smtClean="0">
                <a:solidFill>
                  <a:schemeClr val="tx1"/>
                </a:solidFill>
              </a:rPr>
              <a:t>stellen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b="0" dirty="0" err="1" smtClean="0">
                <a:solidFill>
                  <a:schemeClr val="tx1"/>
                </a:solidFill>
              </a:rPr>
              <a:t>müssen</a:t>
            </a:r>
            <a:r>
              <a:rPr lang="fr-FR" sz="1400" b="0" dirty="0" smtClean="0">
                <a:solidFill>
                  <a:schemeClr val="tx1"/>
                </a:solidFill>
              </a:rPr>
              <a:t>? </a:t>
            </a:r>
            <a:r>
              <a:rPr lang="fr-FR" sz="1400" b="0" dirty="0">
                <a:solidFill>
                  <a:schemeClr val="tx1"/>
                </a:solidFill>
              </a:rPr>
              <a:t>Schlagen Sie einen Workshop vor, in dem in kleinen Gruppen an der </a:t>
            </a:r>
            <a:r>
              <a:rPr lang="fr-FR" sz="1400" b="0" dirty="0" err="1" smtClean="0">
                <a:solidFill>
                  <a:schemeClr val="tx1"/>
                </a:solidFill>
              </a:rPr>
              <a:t>Lösung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b="0" dirty="0" err="1" smtClean="0">
                <a:solidFill>
                  <a:schemeClr val="tx1"/>
                </a:solidFill>
              </a:rPr>
              <a:t>gearbeitet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b="0" dirty="0" err="1" smtClean="0">
                <a:solidFill>
                  <a:schemeClr val="tx1"/>
                </a:solidFill>
              </a:rPr>
              <a:t>wird</a:t>
            </a:r>
            <a:r>
              <a:rPr lang="fr-FR" sz="1400" b="0" dirty="0" smtClean="0">
                <a:solidFill>
                  <a:schemeClr val="tx1"/>
                </a:solidFill>
              </a:rPr>
              <a:t>. </a:t>
            </a:r>
            <a:r>
              <a:rPr lang="fr-FR" sz="1400" b="0" dirty="0">
                <a:solidFill>
                  <a:schemeClr val="tx1"/>
                </a:solidFill>
              </a:rPr>
              <a:t>Der Workshop umfasst die </a:t>
            </a:r>
            <a:r>
              <a:rPr lang="fr-FR" sz="1400" b="0" dirty="0" err="1" smtClean="0">
                <a:solidFill>
                  <a:schemeClr val="tx1"/>
                </a:solidFill>
              </a:rPr>
              <a:t>Problemvorstellung</a:t>
            </a:r>
            <a:r>
              <a:rPr lang="fr-FR" sz="1400" b="0" dirty="0" smtClean="0">
                <a:solidFill>
                  <a:schemeClr val="tx1"/>
                </a:solidFill>
              </a:rPr>
              <a:t>, </a:t>
            </a:r>
            <a:r>
              <a:rPr lang="fr-FR" sz="1400" b="0" dirty="0">
                <a:solidFill>
                  <a:schemeClr val="tx1"/>
                </a:solidFill>
              </a:rPr>
              <a:t>die </a:t>
            </a:r>
            <a:r>
              <a:rPr lang="fr-FR" sz="1400" b="0" dirty="0" err="1" smtClean="0">
                <a:solidFill>
                  <a:schemeClr val="tx1"/>
                </a:solidFill>
              </a:rPr>
              <a:t>Gruppenarbeit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b="0" dirty="0" err="1" smtClean="0">
                <a:solidFill>
                  <a:schemeClr val="tx1"/>
                </a:solidFill>
              </a:rPr>
              <a:t>und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b="0" dirty="0">
                <a:solidFill>
                  <a:schemeClr val="tx1"/>
                </a:solidFill>
              </a:rPr>
              <a:t>eine gemeinsame Auswertungszeit.</a:t>
            </a:r>
            <a:endParaRPr lang="fr-FR" sz="1400" b="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E704D57-89EE-6CF8-0A2F-B1114C8DB0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0807" y="3291391"/>
            <a:ext cx="541256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241AA11-E269-25FC-6DB0-D07C44C13C0C}"/>
              </a:ext>
            </a:extLst>
          </p:cNvPr>
          <p:cNvSpPr txBox="1"/>
          <p:nvPr/>
        </p:nvSpPr>
        <p:spPr>
          <a:xfrm>
            <a:off x="1114425" y="962025"/>
            <a:ext cx="1895475" cy="400050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endParaRPr lang="fr-FR" sz="2400" b="0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6E6CEF-44C5-29EC-8477-C94A7ACBDD95}"/>
              </a:ext>
            </a:extLst>
          </p:cNvPr>
          <p:cNvSpPr txBox="1"/>
          <p:nvPr/>
        </p:nvSpPr>
        <p:spPr>
          <a:xfrm>
            <a:off x="4162425" y="152400"/>
            <a:ext cx="133350" cy="184339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endParaRPr lang="fr-FR" sz="2400" b="0">
              <a:solidFill>
                <a:schemeClr val="tx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7D9EA9B-DB68-3B50-9716-0566F86D073D}"/>
              </a:ext>
            </a:extLst>
          </p:cNvPr>
          <p:cNvSpPr txBox="1"/>
          <p:nvPr/>
        </p:nvSpPr>
        <p:spPr>
          <a:xfrm>
            <a:off x="1133711" y="787003"/>
            <a:ext cx="1990725" cy="1150144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r>
              <a:rPr lang="fr-FR" sz="1200" dirty="0"/>
              <a:t>Oder </a:t>
            </a:r>
            <a:r>
              <a:rPr lang="fr-FR" sz="1200" b="0" dirty="0">
                <a:solidFill>
                  <a:schemeClr val="tx1"/>
                </a:solidFill>
              </a:rPr>
              <a:t>wie man andere dazu bringt, für die Lösung </a:t>
            </a:r>
            <a:r>
              <a:rPr lang="fr-FR" sz="1200" dirty="0"/>
              <a:t>Ihres </a:t>
            </a:r>
            <a:r>
              <a:rPr lang="fr-FR" sz="1200" b="0" dirty="0">
                <a:solidFill>
                  <a:schemeClr val="tx1"/>
                </a:solidFill>
              </a:rPr>
              <a:t>Problems zu arbeiten!</a:t>
            </a:r>
          </a:p>
        </p:txBody>
      </p:sp>
      <p:pic>
        <p:nvPicPr>
          <p:cNvPr id="13" name="Image 12" descr="Une image contenant habits, intérieur, chaise, mur&#10;&#10;Description générée automatiquement">
            <a:extLst>
              <a:ext uri="{FF2B5EF4-FFF2-40B4-BE49-F238E27FC236}">
                <a16:creationId xmlns:a16="http://schemas.microsoft.com/office/drawing/2014/main" id="{5A77A4A5-57BC-D445-304F-96620F06DA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5829" y="162307"/>
            <a:ext cx="3240810" cy="2160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258D7E0-EC9A-699A-11DD-A8D2291CBC14}"/>
              </a:ext>
            </a:extLst>
          </p:cNvPr>
          <p:cNvSpPr txBox="1"/>
          <p:nvPr/>
        </p:nvSpPr>
        <p:spPr>
          <a:xfrm>
            <a:off x="7753145" y="2539343"/>
            <a:ext cx="2833225" cy="223696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r">
              <a:buNone/>
            </a:pPr>
            <a:r>
              <a:rPr lang="fr-FR" sz="1000" b="0" i="1" dirty="0" err="1" smtClean="0">
                <a:solidFill>
                  <a:srgbClr val="7F9B9B"/>
                </a:solidFill>
              </a:rPr>
              <a:t>Bild</a:t>
            </a:r>
            <a:r>
              <a:rPr lang="fr-FR" sz="1000" b="0" i="1" dirty="0" smtClean="0">
                <a:solidFill>
                  <a:srgbClr val="7F9B9B"/>
                </a:solidFill>
              </a:rPr>
              <a:t> </a:t>
            </a:r>
            <a:r>
              <a:rPr lang="fr-FR" sz="1000" i="1" dirty="0" err="1">
                <a:solidFill>
                  <a:srgbClr val="7F9B9B"/>
                </a:solidFill>
              </a:rPr>
              <a:t>eines</a:t>
            </a:r>
            <a:r>
              <a:rPr lang="fr-FR" sz="1000" i="1" dirty="0">
                <a:solidFill>
                  <a:srgbClr val="7F9B9B"/>
                </a:solidFill>
              </a:rPr>
              <a:t> </a:t>
            </a:r>
            <a:r>
              <a:rPr lang="fr-FR" sz="1000" i="1" dirty="0" smtClean="0">
                <a:solidFill>
                  <a:srgbClr val="7F9B9B"/>
                </a:solidFill>
              </a:rPr>
              <a:t>Challenge Workshops</a:t>
            </a:r>
            <a:r>
              <a:rPr lang="fr-FR" sz="1000" i="1" dirty="0">
                <a:solidFill>
                  <a:srgbClr val="7F9B9B"/>
                </a:solidFill>
              </a:rPr>
              <a:t/>
            </a:r>
            <a:br>
              <a:rPr lang="fr-FR" sz="1000" i="1" dirty="0">
                <a:solidFill>
                  <a:srgbClr val="7F9B9B"/>
                </a:solidFill>
              </a:rPr>
            </a:br>
            <a:r>
              <a:rPr lang="fr-FR" sz="1000" b="0" i="1" dirty="0">
                <a:solidFill>
                  <a:srgbClr val="7F9B9B"/>
                </a:solidFill>
              </a:rPr>
              <a:t>Ausgabe 2023 in Bordeaux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4A1193B-ECAA-2568-2542-01FA71824479}"/>
              </a:ext>
            </a:extLst>
          </p:cNvPr>
          <p:cNvSpPr txBox="1"/>
          <p:nvPr/>
        </p:nvSpPr>
        <p:spPr>
          <a:xfrm>
            <a:off x="7178114" y="2312892"/>
            <a:ext cx="3402845" cy="291109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r">
              <a:buNone/>
            </a:pPr>
            <a:r>
              <a:rPr lang="fr-FR" sz="900" b="0" i="1" dirty="0">
                <a:solidFill>
                  <a:schemeClr val="bg1">
                    <a:lumMod val="50000"/>
                  </a:schemeClr>
                </a:solidFill>
              </a:rPr>
              <a:t>Fotocredit: ©J-B. </a:t>
            </a:r>
            <a:r>
              <a:rPr lang="fr-FR" sz="900" b="0" i="1" dirty="0" err="1">
                <a:solidFill>
                  <a:schemeClr val="bg1">
                    <a:lumMod val="50000"/>
                  </a:schemeClr>
                </a:solidFill>
              </a:rPr>
              <a:t>Menges</a:t>
            </a:r>
            <a:r>
              <a:rPr lang="fr-FR" sz="900" b="0" i="1" dirty="0">
                <a:solidFill>
                  <a:schemeClr val="bg1">
                    <a:lumMod val="50000"/>
                  </a:schemeClr>
                </a:solidFill>
              </a:rPr>
              <a:t>, Bordeaux Métropole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7A457A-1C1E-F8C5-B4E8-CFCA5E577711}"/>
              </a:ext>
            </a:extLst>
          </p:cNvPr>
          <p:cNvSpPr txBox="1"/>
          <p:nvPr/>
        </p:nvSpPr>
        <p:spPr>
          <a:xfrm>
            <a:off x="3867341" y="2539340"/>
            <a:ext cx="2833225" cy="223696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>
              <a:buNone/>
            </a:pPr>
            <a:r>
              <a:rPr lang="fr-FR" sz="1000" b="0" i="1" dirty="0" err="1" smtClean="0">
                <a:solidFill>
                  <a:srgbClr val="7F9B9B"/>
                </a:solidFill>
              </a:rPr>
              <a:t>Bild</a:t>
            </a:r>
            <a:r>
              <a:rPr lang="fr-FR" sz="1000" b="0" i="1" dirty="0" smtClean="0">
                <a:solidFill>
                  <a:srgbClr val="7F9B9B"/>
                </a:solidFill>
              </a:rPr>
              <a:t> </a:t>
            </a:r>
            <a:r>
              <a:rPr lang="fr-FR" sz="1000" b="0" i="1" dirty="0" err="1" smtClean="0">
                <a:solidFill>
                  <a:srgbClr val="7F9B9B"/>
                </a:solidFill>
              </a:rPr>
              <a:t>eines</a:t>
            </a:r>
            <a:r>
              <a:rPr lang="fr-FR" sz="1000" b="0" i="1" dirty="0" smtClean="0">
                <a:solidFill>
                  <a:srgbClr val="7F9B9B"/>
                </a:solidFill>
              </a:rPr>
              <a:t> Challenge Workshops</a:t>
            </a:r>
            <a:r>
              <a:rPr lang="fr-FR" sz="1000" b="0" i="1" dirty="0">
                <a:solidFill>
                  <a:srgbClr val="7F9B9B"/>
                </a:solidFill>
              </a:rPr>
              <a:t/>
            </a:r>
            <a:br>
              <a:rPr lang="fr-FR" sz="1000" b="0" i="1" dirty="0">
                <a:solidFill>
                  <a:srgbClr val="7F9B9B"/>
                </a:solidFill>
              </a:rPr>
            </a:br>
            <a:r>
              <a:rPr lang="fr-FR" sz="1000" b="0" i="1" dirty="0">
                <a:solidFill>
                  <a:srgbClr val="7F9B9B"/>
                </a:solidFill>
              </a:rPr>
              <a:t>Ausgabe 2024 in </a:t>
            </a:r>
            <a:r>
              <a:rPr lang="fr-FR" sz="1000" b="0" i="1" dirty="0" smtClean="0">
                <a:solidFill>
                  <a:srgbClr val="7F9B9B"/>
                </a:solidFill>
              </a:rPr>
              <a:t>Dunkerque</a:t>
            </a:r>
            <a:endParaRPr lang="fr-FR" sz="1000" b="0" i="1" dirty="0">
              <a:solidFill>
                <a:srgbClr val="7F9B9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7E0F286-43BF-ADCF-7F7E-F9F7AB6F29FA}"/>
              </a:ext>
            </a:extLst>
          </p:cNvPr>
          <p:cNvSpPr txBox="1"/>
          <p:nvPr/>
        </p:nvSpPr>
        <p:spPr>
          <a:xfrm>
            <a:off x="3867341" y="2312889"/>
            <a:ext cx="2637367" cy="291109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>
              <a:buNone/>
            </a:pPr>
            <a:r>
              <a:rPr lang="fr-FR" sz="900" b="0" i="1" dirty="0">
                <a:solidFill>
                  <a:schemeClr val="bg1">
                    <a:lumMod val="50000"/>
                  </a:schemeClr>
                </a:solidFill>
              </a:rPr>
              <a:t>Fotocredit: ©Bastien Créqui</a:t>
            </a:r>
          </a:p>
        </p:txBody>
      </p:sp>
      <p:pic>
        <p:nvPicPr>
          <p:cNvPr id="11" name="Image 10" descr="Une image contenant habits, homme, intérieur, femme&#10;&#10;Description générée automatiquement">
            <a:extLst>
              <a:ext uri="{FF2B5EF4-FFF2-40B4-BE49-F238E27FC236}">
                <a16:creationId xmlns:a16="http://schemas.microsoft.com/office/drawing/2014/main" id="{AC9C6CD5-EB63-B92A-1739-8B2EC44EDD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8769" y="165892"/>
            <a:ext cx="3239736" cy="2160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6997D2-B364-B3AE-9915-0C569D2E948F}"/>
              </a:ext>
            </a:extLst>
          </p:cNvPr>
          <p:cNvSpPr txBox="1"/>
          <p:nvPr/>
        </p:nvSpPr>
        <p:spPr>
          <a:xfrm>
            <a:off x="4554976" y="4572948"/>
            <a:ext cx="5695950" cy="643526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r>
              <a:rPr lang="fr-FR" sz="1200" b="0" dirty="0">
                <a:solidFill>
                  <a:schemeClr val="tx1"/>
                </a:solidFill>
              </a:rPr>
              <a:t>Beispiel für Challenge-Workshops, die bei der letzten Ausgabe </a:t>
            </a:r>
            <a:r>
              <a:rPr lang="fr-FR" sz="1200" b="0" dirty="0" err="1">
                <a:solidFill>
                  <a:schemeClr val="tx1"/>
                </a:solidFill>
              </a:rPr>
              <a:t>organisiert</a:t>
            </a:r>
            <a:r>
              <a:rPr lang="fr-FR" sz="1200" b="0" dirty="0">
                <a:solidFill>
                  <a:schemeClr val="tx1"/>
                </a:solidFill>
              </a:rPr>
              <a:t> </a:t>
            </a:r>
            <a:r>
              <a:rPr lang="fr-FR" sz="1200" b="0" dirty="0" err="1" smtClean="0">
                <a:solidFill>
                  <a:schemeClr val="tx1"/>
                </a:solidFill>
              </a:rPr>
              <a:t>wurden</a:t>
            </a:r>
            <a:r>
              <a:rPr lang="fr-FR" sz="1200" b="0" dirty="0" smtClean="0">
                <a:solidFill>
                  <a:schemeClr val="tx1"/>
                </a:solidFill>
              </a:rPr>
              <a:t>: </a:t>
            </a:r>
            <a:endParaRPr lang="fr-FR" sz="1200" b="0" dirty="0">
              <a:solidFill>
                <a:schemeClr val="tx1"/>
              </a:solidFill>
            </a:endParaRPr>
          </a:p>
          <a:p>
            <a:pPr marL="0" indent="0" algn="l">
              <a:buNone/>
            </a:pPr>
            <a:r>
              <a:rPr lang="fr-FR" sz="1200" dirty="0">
                <a:solidFill>
                  <a:srgbClr val="D7DC40"/>
                </a:solidFill>
                <a:sym typeface="Wingdings 2" panose="05020102010507070707" pitchFamily="18" charset="2"/>
              </a:rPr>
              <a:t> </a:t>
            </a:r>
            <a:r>
              <a:rPr lang="fr-FR" sz="1200" dirty="0"/>
              <a:t>Gestalten Sie Ihren Stadt- und Klimaspaziergang!</a:t>
            </a:r>
          </a:p>
          <a:p>
            <a:pPr marL="0" indent="0" algn="l">
              <a:buNone/>
            </a:pPr>
            <a:r>
              <a:rPr lang="fr-FR" sz="1200" dirty="0">
                <a:solidFill>
                  <a:srgbClr val="D7DC40"/>
                </a:solidFill>
                <a:sym typeface="Wingdings 2" panose="05020102010507070707" pitchFamily="18" charset="2"/>
              </a:rPr>
              <a:t> </a:t>
            </a:r>
            <a:r>
              <a:rPr lang="fr-FR" sz="1200" dirty="0"/>
              <a:t>Das eigene Budget mit den Klimazielen in Einklang bringen: Warum und wie?</a:t>
            </a:r>
          </a:p>
          <a:p>
            <a:pPr marL="0" indent="0" algn="l">
              <a:buNone/>
            </a:pPr>
            <a:r>
              <a:rPr lang="fr-FR" sz="1200" dirty="0">
                <a:solidFill>
                  <a:srgbClr val="D7DC40"/>
                </a:solidFill>
                <a:sym typeface="Wingdings 2" panose="05020102010507070707" pitchFamily="18" charset="2"/>
              </a:rPr>
              <a:t> </a:t>
            </a:r>
            <a:r>
              <a:rPr lang="fr-FR" sz="1200" dirty="0"/>
              <a:t>Digital und CO2-neutral: Wie könnte die Digitalisierung im </a:t>
            </a:r>
            <a:r>
              <a:rPr lang="fr-FR" sz="1200" dirty="0" err="1"/>
              <a:t>Jahr</a:t>
            </a:r>
            <a:r>
              <a:rPr lang="fr-FR" sz="1200" dirty="0"/>
              <a:t> </a:t>
            </a:r>
            <a:r>
              <a:rPr lang="fr-FR" sz="1200" dirty="0" smtClean="0"/>
              <a:t>2050 </a:t>
            </a:r>
            <a:r>
              <a:rPr lang="fr-FR" sz="1200" dirty="0" err="1" smtClean="0"/>
              <a:t>aussehen</a:t>
            </a:r>
            <a:r>
              <a:rPr lang="fr-FR" sz="1200" dirty="0"/>
              <a:t>? </a:t>
            </a:r>
            <a:br>
              <a:rPr lang="fr-FR" sz="1200" dirty="0"/>
            </a:br>
            <a:endParaRPr lang="fr-FR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871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FC9E96-14FA-A8AC-4D51-307B43D01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/>
              <a:t>Der Workshop « INTERACTION »</a:t>
            </a:r>
            <a:endParaRPr lang="fr-FR" sz="24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A90036-4EF2-1245-6C5C-4CD03189AB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102248" tIns="51124" rIns="102248" bIns="51124" rtlCol="0" anchor="t">
            <a:normAutofit fontScale="70000" lnSpcReduction="20000"/>
          </a:bodyPr>
          <a:lstStyle/>
          <a:p>
            <a:r>
              <a:rPr lang="fr-FR" dirty="0" smtClean="0"/>
              <a:t>In </a:t>
            </a:r>
            <a:r>
              <a:rPr lang="fr-FR" dirty="0" err="1" smtClean="0"/>
              <a:t>einem</a:t>
            </a:r>
            <a:r>
              <a:rPr lang="fr-FR" dirty="0" smtClean="0"/>
              <a:t> </a:t>
            </a:r>
            <a:r>
              <a:rPr lang="fr-FR" dirty="0"/>
              <a:t>eigenen </a:t>
            </a:r>
            <a:r>
              <a:rPr lang="fr-FR" dirty="0" err="1"/>
              <a:t>Bereich</a:t>
            </a:r>
            <a:r>
              <a:rPr lang="fr-FR" dirty="0"/>
              <a:t> </a:t>
            </a:r>
            <a:r>
              <a:rPr lang="fr-FR" dirty="0" err="1" smtClean="0"/>
              <a:t>können</a:t>
            </a:r>
            <a:r>
              <a:rPr lang="fr-FR" dirty="0" smtClean="0"/>
              <a:t> </a:t>
            </a:r>
            <a:r>
              <a:rPr lang="fr-FR" dirty="0"/>
              <a:t>Sie sich den </a:t>
            </a:r>
            <a:r>
              <a:rPr lang="fr-FR" dirty="0" err="1" smtClean="0"/>
              <a:t>Fragen</a:t>
            </a:r>
            <a:r>
              <a:rPr lang="fr-FR" dirty="0" smtClean="0"/>
              <a:t> der </a:t>
            </a:r>
            <a:r>
              <a:rPr lang="fr-FR" dirty="0" err="1" smtClean="0"/>
              <a:t>KongressteilnehmerInnen</a:t>
            </a:r>
            <a:r>
              <a:rPr lang="fr-FR" dirty="0" smtClean="0"/>
              <a:t> </a:t>
            </a:r>
            <a:r>
              <a:rPr lang="fr-FR" dirty="0" err="1" smtClean="0"/>
              <a:t>stellen</a:t>
            </a:r>
            <a:r>
              <a:rPr lang="fr-FR" dirty="0" smtClean="0"/>
              <a:t> </a:t>
            </a:r>
            <a:r>
              <a:rPr lang="fr-FR" dirty="0" err="1" smtClean="0"/>
              <a:t>und</a:t>
            </a:r>
            <a:r>
              <a:rPr lang="fr-FR" dirty="0" smtClean="0"/>
              <a:t> in </a:t>
            </a:r>
            <a:r>
              <a:rPr lang="fr-FR" dirty="0" err="1" smtClean="0"/>
              <a:t>einzelnen</a:t>
            </a:r>
            <a:r>
              <a:rPr lang="fr-FR" dirty="0" smtClean="0"/>
              <a:t> </a:t>
            </a:r>
            <a:r>
              <a:rPr lang="fr-FR" dirty="0"/>
              <a:t>oder in kleinen Gruppen zu diskutieren.</a:t>
            </a:r>
          </a:p>
          <a:p>
            <a:r>
              <a:rPr lang="fr-FR" dirty="0"/>
              <a:t>Dieses Format ist bei den Workshop-Trägern sehr beliebt, da es ihnen eine hohe Sichtbarkeit verleiht.</a:t>
            </a:r>
          </a:p>
          <a:p>
            <a:endParaRPr lang="fr-FR" dirty="0">
              <a:ea typeface="Tahoma"/>
            </a:endParaRPr>
          </a:p>
        </p:txBody>
      </p:sp>
      <p:sp>
        <p:nvSpPr>
          <p:cNvPr id="14" name="Phylactère : pensées 13">
            <a:extLst>
              <a:ext uri="{FF2B5EF4-FFF2-40B4-BE49-F238E27FC236}">
                <a16:creationId xmlns:a16="http://schemas.microsoft.com/office/drawing/2014/main" id="{A3EFF60E-0799-B90B-5FDF-9C35938593E5}"/>
              </a:ext>
            </a:extLst>
          </p:cNvPr>
          <p:cNvSpPr/>
          <p:nvPr/>
        </p:nvSpPr>
        <p:spPr>
          <a:xfrm>
            <a:off x="609600" y="441858"/>
            <a:ext cx="3038948" cy="1396848"/>
          </a:xfrm>
          <a:prstGeom prst="cloudCallout">
            <a:avLst/>
          </a:prstGeom>
          <a:solidFill>
            <a:srgbClr val="D7DC4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solidFill>
                <a:schemeClr val="accent1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7DE6771-A1AF-2C1D-F53D-515883BE6761}"/>
              </a:ext>
            </a:extLst>
          </p:cNvPr>
          <p:cNvSpPr txBox="1"/>
          <p:nvPr/>
        </p:nvSpPr>
        <p:spPr>
          <a:xfrm>
            <a:off x="4649475" y="3269114"/>
            <a:ext cx="5695950" cy="957286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algn="just"/>
            <a:r>
              <a:rPr lang="fr-FR" sz="1400" dirty="0">
                <a:ea typeface="Tahoma"/>
                <a:cs typeface="Tahoma"/>
              </a:rPr>
              <a:t>Sie haben ein Projekt ins Leben gerufen, Sie </a:t>
            </a:r>
            <a:r>
              <a:rPr lang="fr-FR" sz="1400" dirty="0" err="1">
                <a:ea typeface="Tahoma"/>
                <a:cs typeface="Tahoma"/>
              </a:rPr>
              <a:t>sind</a:t>
            </a:r>
            <a:r>
              <a:rPr lang="fr-FR" sz="1400" dirty="0">
                <a:ea typeface="Tahoma"/>
                <a:cs typeface="Tahoma"/>
              </a:rPr>
              <a:t> </a:t>
            </a:r>
            <a:r>
              <a:rPr lang="fr-FR" sz="1400" dirty="0" err="1" smtClean="0">
                <a:ea typeface="Tahoma"/>
                <a:cs typeface="Tahoma"/>
              </a:rPr>
              <a:t>TrägerIn</a:t>
            </a:r>
            <a:r>
              <a:rPr lang="fr-FR" sz="1400" dirty="0" smtClean="0">
                <a:ea typeface="Tahoma"/>
                <a:cs typeface="Tahoma"/>
              </a:rPr>
              <a:t> </a:t>
            </a:r>
            <a:r>
              <a:rPr lang="fr-FR" sz="1400" dirty="0">
                <a:ea typeface="Tahoma"/>
                <a:cs typeface="Tahoma"/>
              </a:rPr>
              <a:t>einer innovativen Lösung, Sie müssen in einem bestimmten Tätigkeitsbereich Entscheidungen treffen. </a:t>
            </a:r>
            <a:r>
              <a:rPr lang="fr-FR" sz="1400" dirty="0" err="1">
                <a:ea typeface="Tahoma"/>
                <a:cs typeface="Tahoma"/>
              </a:rPr>
              <a:t>T</a:t>
            </a:r>
            <a:r>
              <a:rPr lang="fr-FR" sz="1400" dirty="0" err="1" smtClean="0">
                <a:ea typeface="Tahoma"/>
                <a:cs typeface="Tahoma"/>
              </a:rPr>
              <a:t>auschen</a:t>
            </a:r>
            <a:r>
              <a:rPr lang="fr-FR" sz="1400" dirty="0" smtClean="0">
                <a:ea typeface="Tahoma"/>
                <a:cs typeface="Tahoma"/>
              </a:rPr>
              <a:t> </a:t>
            </a:r>
            <a:r>
              <a:rPr lang="fr-FR" sz="1400" dirty="0">
                <a:ea typeface="Tahoma"/>
                <a:cs typeface="Tahoma"/>
              </a:rPr>
              <a:t>Sie sich direkt mit den </a:t>
            </a:r>
            <a:r>
              <a:rPr lang="fr-FR" sz="1400" dirty="0" err="1" smtClean="0">
                <a:ea typeface="Tahoma"/>
                <a:cs typeface="Tahoma"/>
              </a:rPr>
              <a:t>KongressteilnehmerInnen</a:t>
            </a:r>
            <a:r>
              <a:rPr lang="fr-FR" sz="1400" dirty="0" smtClean="0">
                <a:ea typeface="Tahoma"/>
                <a:cs typeface="Tahoma"/>
              </a:rPr>
              <a:t> </a:t>
            </a:r>
            <a:r>
              <a:rPr lang="fr-FR" sz="1400" dirty="0">
                <a:ea typeface="Tahoma"/>
                <a:cs typeface="Tahoma"/>
              </a:rPr>
              <a:t>der </a:t>
            </a:r>
            <a:r>
              <a:rPr lang="fr-FR" sz="1400" dirty="0" err="1" smtClean="0">
                <a:ea typeface="Tahoma"/>
                <a:cs typeface="Tahoma"/>
              </a:rPr>
              <a:t>Konferenz</a:t>
            </a:r>
            <a:r>
              <a:rPr lang="fr-FR" sz="1400" dirty="0" smtClean="0">
                <a:ea typeface="Tahoma"/>
                <a:cs typeface="Tahoma"/>
              </a:rPr>
              <a:t> </a:t>
            </a:r>
            <a:r>
              <a:rPr lang="fr-FR" sz="1400" dirty="0">
                <a:ea typeface="Tahoma"/>
                <a:cs typeface="Tahoma"/>
              </a:rPr>
              <a:t>aus.</a:t>
            </a:r>
            <a:endParaRPr lang="fr-FR" sz="1400" b="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E704D57-89EE-6CF8-0A2F-B1114C8DB0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8407" y="3318353"/>
            <a:ext cx="537831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241AA11-E269-25FC-6DB0-D07C44C13C0C}"/>
              </a:ext>
            </a:extLst>
          </p:cNvPr>
          <p:cNvSpPr txBox="1"/>
          <p:nvPr/>
        </p:nvSpPr>
        <p:spPr>
          <a:xfrm>
            <a:off x="1114425" y="962025"/>
            <a:ext cx="1895475" cy="400050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endParaRPr lang="fr-FR" sz="2400" b="0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6E6CEF-44C5-29EC-8477-C94A7ACBDD95}"/>
              </a:ext>
            </a:extLst>
          </p:cNvPr>
          <p:cNvSpPr txBox="1"/>
          <p:nvPr/>
        </p:nvSpPr>
        <p:spPr>
          <a:xfrm>
            <a:off x="4162425" y="152400"/>
            <a:ext cx="133350" cy="184339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endParaRPr lang="fr-FR" sz="2400" b="0">
              <a:solidFill>
                <a:schemeClr val="tx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7D9EA9B-DB68-3B50-9716-0566F86D073D}"/>
              </a:ext>
            </a:extLst>
          </p:cNvPr>
          <p:cNvSpPr txBox="1"/>
          <p:nvPr/>
        </p:nvSpPr>
        <p:spPr>
          <a:xfrm>
            <a:off x="1114425" y="816641"/>
            <a:ext cx="1799372" cy="1150144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algn="ctr"/>
            <a:r>
              <a:rPr lang="fr-FR" sz="1200" dirty="0"/>
              <a:t>Das Workshop-Format trifft auf die </a:t>
            </a:r>
            <a:r>
              <a:rPr lang="fr-FR" sz="1200" dirty="0" err="1"/>
              <a:t>TeilnehmerInnen</a:t>
            </a:r>
            <a:r>
              <a:rPr lang="fr-FR" sz="1200" dirty="0"/>
              <a:t>!</a:t>
            </a:r>
            <a:endParaRPr lang="fr-FR" sz="1200" b="0" dirty="0">
              <a:solidFill>
                <a:schemeClr val="tx1"/>
              </a:solidFill>
              <a:ea typeface="Tahoma"/>
              <a:cs typeface="Tahoma"/>
            </a:endParaRPr>
          </a:p>
        </p:txBody>
      </p:sp>
      <p:pic>
        <p:nvPicPr>
          <p:cNvPr id="16" name="Image 15" descr="Une image contenant habits, personne, homme, intérieur&#10;&#10;Description générée automatiquement">
            <a:extLst>
              <a:ext uri="{FF2B5EF4-FFF2-40B4-BE49-F238E27FC236}">
                <a16:creationId xmlns:a16="http://schemas.microsoft.com/office/drawing/2014/main" id="{4461D777-5CFD-7AC2-B6D3-18B76960B4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392" y="161298"/>
            <a:ext cx="3240810" cy="216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8E25AF2-1FAC-11CE-C277-550FBF967C1C}"/>
              </a:ext>
            </a:extLst>
          </p:cNvPr>
          <p:cNvSpPr txBox="1"/>
          <p:nvPr/>
        </p:nvSpPr>
        <p:spPr>
          <a:xfrm>
            <a:off x="4649475" y="5701334"/>
            <a:ext cx="5695950" cy="783341"/>
          </a:xfrm>
          <a:prstGeom prst="rect">
            <a:avLst/>
          </a:prstGeom>
          <a:solidFill>
            <a:srgbClr val="E7F1F1"/>
          </a:solidFill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r>
              <a:rPr lang="fr-FR" sz="1400" b="0" dirty="0" err="1" smtClean="0">
                <a:solidFill>
                  <a:schemeClr val="tx1"/>
                </a:solidFill>
              </a:rPr>
              <a:t>Richtlinien</a:t>
            </a:r>
            <a:r>
              <a:rPr lang="fr-FR" sz="1400" dirty="0"/>
              <a:t> </a:t>
            </a:r>
            <a:r>
              <a:rPr lang="fr-FR" sz="1400" dirty="0" smtClean="0"/>
              <a:t>: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b="0" dirty="0" err="1" smtClean="0">
                <a:solidFill>
                  <a:schemeClr val="tx1"/>
                </a:solidFill>
              </a:rPr>
              <a:t>Workshopdauer</a:t>
            </a:r>
            <a:r>
              <a:rPr lang="fr-FR" sz="1400" b="0" dirty="0" smtClean="0">
                <a:solidFill>
                  <a:schemeClr val="tx1"/>
                </a:solidFill>
              </a:rPr>
              <a:t>:  </a:t>
            </a:r>
            <a:r>
              <a:rPr lang="fr-FR" sz="1400" b="0" dirty="0">
                <a:solidFill>
                  <a:schemeClr val="tx1"/>
                </a:solidFill>
              </a:rPr>
              <a:t>3 </a:t>
            </a:r>
            <a:r>
              <a:rPr lang="fr-FR" sz="1400" b="0" dirty="0" err="1" smtClean="0">
                <a:solidFill>
                  <a:schemeClr val="tx1"/>
                </a:solidFill>
              </a:rPr>
              <a:t>Stunden</a:t>
            </a:r>
            <a:r>
              <a:rPr lang="fr-FR" sz="1400" dirty="0"/>
              <a:t> </a:t>
            </a:r>
            <a:r>
              <a:rPr lang="fr-FR" sz="1400" dirty="0" err="1" smtClean="0"/>
              <a:t>und</a:t>
            </a:r>
            <a:r>
              <a:rPr lang="fr-FR" sz="1400" dirty="0" smtClean="0"/>
              <a:t> </a:t>
            </a:r>
            <a:r>
              <a:rPr lang="fr-FR" sz="1400" dirty="0"/>
              <a:t>1 bis 2 </a:t>
            </a:r>
            <a:r>
              <a:rPr lang="fr-FR" sz="1400" dirty="0" err="1"/>
              <a:t>Moderatoren</a:t>
            </a:r>
            <a:r>
              <a:rPr lang="fr-FR" sz="1400" dirty="0"/>
              <a:t>. Die </a:t>
            </a:r>
            <a:r>
              <a:rPr lang="fr-FR" sz="1400" dirty="0" err="1"/>
              <a:t>materiellen</a:t>
            </a:r>
            <a:r>
              <a:rPr lang="fr-FR" sz="1400" dirty="0"/>
              <a:t> </a:t>
            </a:r>
            <a:r>
              <a:rPr lang="fr-FR" sz="1400" dirty="0" err="1"/>
              <a:t>Voraussetzungen</a:t>
            </a:r>
            <a:r>
              <a:rPr lang="fr-FR" sz="1400" dirty="0"/>
              <a:t> </a:t>
            </a:r>
            <a:r>
              <a:rPr lang="fr-FR" sz="1400" dirty="0" err="1"/>
              <a:t>werden</a:t>
            </a:r>
            <a:r>
              <a:rPr lang="fr-FR" sz="1400" dirty="0"/>
              <a:t> </a:t>
            </a:r>
            <a:r>
              <a:rPr lang="fr-FR" sz="1400" dirty="0" err="1"/>
              <a:t>Ihnen</a:t>
            </a:r>
            <a:r>
              <a:rPr lang="fr-FR" sz="1400" dirty="0"/>
              <a:t> </a:t>
            </a:r>
            <a:r>
              <a:rPr lang="fr-FR" sz="1400" dirty="0" err="1"/>
              <a:t>zu</a:t>
            </a:r>
            <a:r>
              <a:rPr lang="fr-FR" sz="1400" dirty="0"/>
              <a:t> </a:t>
            </a:r>
            <a:r>
              <a:rPr lang="fr-FR" sz="1400" dirty="0" err="1"/>
              <a:t>einem</a:t>
            </a:r>
            <a:r>
              <a:rPr lang="fr-FR" sz="1400" dirty="0"/>
              <a:t> </a:t>
            </a:r>
            <a:r>
              <a:rPr lang="fr-FR" sz="1400" dirty="0" err="1"/>
              <a:t>späteren</a:t>
            </a:r>
            <a:r>
              <a:rPr lang="fr-FR" sz="1400" dirty="0"/>
              <a:t> </a:t>
            </a:r>
            <a:r>
              <a:rPr lang="fr-FR" sz="1400" dirty="0" err="1"/>
              <a:t>Zeitpunkt</a:t>
            </a:r>
            <a:r>
              <a:rPr lang="fr-FR" sz="1400" dirty="0"/>
              <a:t> </a:t>
            </a:r>
            <a:r>
              <a:rPr lang="fr-FR" sz="1400" dirty="0" err="1"/>
              <a:t>mitgeteilt</a:t>
            </a:r>
            <a:r>
              <a:rPr lang="fr-FR" sz="1400" dirty="0"/>
              <a:t>.</a:t>
            </a:r>
            <a:endParaRPr lang="fr-FR" sz="1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4043284-390B-CB16-EF39-0352D150EE12}"/>
              </a:ext>
            </a:extLst>
          </p:cNvPr>
          <p:cNvSpPr txBox="1"/>
          <p:nvPr/>
        </p:nvSpPr>
        <p:spPr>
          <a:xfrm>
            <a:off x="7753145" y="2539343"/>
            <a:ext cx="2833225" cy="223696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r">
              <a:buNone/>
            </a:pPr>
            <a:r>
              <a:rPr lang="fr-FR" sz="1000" b="0" i="1" dirty="0" err="1" smtClean="0">
                <a:solidFill>
                  <a:srgbClr val="7F9B9B"/>
                </a:solidFill>
              </a:rPr>
              <a:t>Bild</a:t>
            </a:r>
            <a:r>
              <a:rPr lang="fr-FR" sz="1000" b="0" i="1" dirty="0" smtClean="0">
                <a:solidFill>
                  <a:srgbClr val="7F9B9B"/>
                </a:solidFill>
              </a:rPr>
              <a:t> </a:t>
            </a:r>
            <a:r>
              <a:rPr lang="fr-FR" sz="1000" i="1" dirty="0" err="1" smtClean="0">
                <a:solidFill>
                  <a:srgbClr val="7F9B9B"/>
                </a:solidFill>
              </a:rPr>
              <a:t>eines</a:t>
            </a:r>
            <a:r>
              <a:rPr lang="fr-FR" sz="1000" i="1" dirty="0" smtClean="0">
                <a:solidFill>
                  <a:srgbClr val="7F9B9B"/>
                </a:solidFill>
              </a:rPr>
              <a:t> Interactions Workshops</a:t>
            </a:r>
            <a:r>
              <a:rPr lang="fr-FR" sz="1000" i="1" dirty="0">
                <a:solidFill>
                  <a:srgbClr val="7F9B9B"/>
                </a:solidFill>
              </a:rPr>
              <a:t/>
            </a:r>
            <a:br>
              <a:rPr lang="fr-FR" sz="1000" i="1" dirty="0">
                <a:solidFill>
                  <a:srgbClr val="7F9B9B"/>
                </a:solidFill>
              </a:rPr>
            </a:br>
            <a:r>
              <a:rPr lang="fr-FR" sz="1000" b="0" i="1" dirty="0">
                <a:solidFill>
                  <a:srgbClr val="7F9B9B"/>
                </a:solidFill>
              </a:rPr>
              <a:t>Ausgabe 2023 in Bordeaux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8CCF44-2218-7607-D35F-B8D25F348E27}"/>
              </a:ext>
            </a:extLst>
          </p:cNvPr>
          <p:cNvSpPr txBox="1"/>
          <p:nvPr/>
        </p:nvSpPr>
        <p:spPr>
          <a:xfrm>
            <a:off x="7178114" y="2312892"/>
            <a:ext cx="3402845" cy="291109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r">
              <a:buNone/>
            </a:pPr>
            <a:r>
              <a:rPr lang="fr-FR" sz="900" b="0" i="1" dirty="0">
                <a:solidFill>
                  <a:schemeClr val="bg1">
                    <a:lumMod val="50000"/>
                  </a:schemeClr>
                </a:solidFill>
              </a:rPr>
              <a:t>Fotocredit: ©J-B. </a:t>
            </a:r>
            <a:r>
              <a:rPr lang="fr-FR" sz="900" b="0" i="1" dirty="0" err="1">
                <a:solidFill>
                  <a:schemeClr val="bg1">
                    <a:lumMod val="50000"/>
                  </a:schemeClr>
                </a:solidFill>
              </a:rPr>
              <a:t>Menges</a:t>
            </a:r>
            <a:r>
              <a:rPr lang="fr-FR" sz="900" b="0" i="1" dirty="0">
                <a:solidFill>
                  <a:schemeClr val="bg1">
                    <a:lumMod val="50000"/>
                  </a:schemeClr>
                </a:solidFill>
              </a:rPr>
              <a:t>, Bordeaux Métropole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AD8797-72B5-74D0-2DB8-1CABDF6002E5}"/>
              </a:ext>
            </a:extLst>
          </p:cNvPr>
          <p:cNvSpPr txBox="1"/>
          <p:nvPr/>
        </p:nvSpPr>
        <p:spPr>
          <a:xfrm>
            <a:off x="3867341" y="2539339"/>
            <a:ext cx="2833225" cy="445559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r>
              <a:rPr lang="fr-FR" sz="1000" b="0" i="1" dirty="0" err="1" smtClean="0">
                <a:solidFill>
                  <a:srgbClr val="7F9B9B"/>
                </a:solidFill>
              </a:rPr>
              <a:t>Bild</a:t>
            </a:r>
            <a:r>
              <a:rPr lang="fr-FR" sz="1000" b="0" i="1" dirty="0" smtClean="0">
                <a:solidFill>
                  <a:srgbClr val="7F9B9B"/>
                </a:solidFill>
              </a:rPr>
              <a:t> </a:t>
            </a:r>
            <a:r>
              <a:rPr lang="fr-FR" sz="1000" b="0" i="1" dirty="0" err="1" smtClean="0">
                <a:solidFill>
                  <a:srgbClr val="7F9B9B"/>
                </a:solidFill>
              </a:rPr>
              <a:t>eines</a:t>
            </a:r>
            <a:r>
              <a:rPr lang="fr-FR" sz="1000" b="0" i="1" dirty="0" smtClean="0">
                <a:solidFill>
                  <a:srgbClr val="7F9B9B"/>
                </a:solidFill>
              </a:rPr>
              <a:t> Interactions Workshops</a:t>
            </a:r>
            <a:r>
              <a:rPr lang="fr-FR" sz="1000" b="0" i="1" dirty="0">
                <a:solidFill>
                  <a:srgbClr val="7F9B9B"/>
                </a:solidFill>
              </a:rPr>
              <a:t/>
            </a:r>
            <a:br>
              <a:rPr lang="fr-FR" sz="1000" b="0" i="1" dirty="0">
                <a:solidFill>
                  <a:srgbClr val="7F9B9B"/>
                </a:solidFill>
              </a:rPr>
            </a:br>
            <a:r>
              <a:rPr lang="fr-FR" sz="1000" b="0" i="1" dirty="0">
                <a:solidFill>
                  <a:srgbClr val="7F9B9B"/>
                </a:solidFill>
              </a:rPr>
              <a:t>Ausgabe 2024 in </a:t>
            </a:r>
            <a:r>
              <a:rPr lang="fr-FR" sz="1000" i="1" dirty="0" err="1">
                <a:solidFill>
                  <a:srgbClr val="7F9B9B"/>
                </a:solidFill>
              </a:rPr>
              <a:t>in</a:t>
            </a:r>
            <a:r>
              <a:rPr lang="fr-FR" sz="1000" i="1" dirty="0">
                <a:solidFill>
                  <a:srgbClr val="7F9B9B"/>
                </a:solidFill>
              </a:rPr>
              <a:t> Dunkerque</a:t>
            </a:r>
            <a:endParaRPr lang="fr-FR" sz="1000" i="1" dirty="0">
              <a:solidFill>
                <a:srgbClr val="7F9B9B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3135E15-61BC-E14C-CBD0-BA76C04636A3}"/>
              </a:ext>
            </a:extLst>
          </p:cNvPr>
          <p:cNvSpPr txBox="1"/>
          <p:nvPr/>
        </p:nvSpPr>
        <p:spPr>
          <a:xfrm>
            <a:off x="3867341" y="2312889"/>
            <a:ext cx="2637367" cy="291109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>
              <a:buNone/>
            </a:pPr>
            <a:r>
              <a:rPr lang="fr-FR" sz="900" b="0" i="1" dirty="0">
                <a:solidFill>
                  <a:schemeClr val="bg1">
                    <a:lumMod val="50000"/>
                  </a:schemeClr>
                </a:solidFill>
              </a:rPr>
              <a:t>Fotocredit: ©Bastien Créqui</a:t>
            </a:r>
          </a:p>
        </p:txBody>
      </p:sp>
      <p:pic>
        <p:nvPicPr>
          <p:cNvPr id="11" name="Image 10" descr="Une image contenant habits, personne, femme, Visage humain&#10;&#10;Description générée automatiquement">
            <a:extLst>
              <a:ext uri="{FF2B5EF4-FFF2-40B4-BE49-F238E27FC236}">
                <a16:creationId xmlns:a16="http://schemas.microsoft.com/office/drawing/2014/main" id="{C0E2BFD6-7C2E-7D2A-6EDA-AFBB6C4434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3094" y="165313"/>
            <a:ext cx="3240000" cy="216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883E87B-7B7D-75D3-280E-8A42EEA10A4F}"/>
              </a:ext>
            </a:extLst>
          </p:cNvPr>
          <p:cNvSpPr txBox="1"/>
          <p:nvPr/>
        </p:nvSpPr>
        <p:spPr>
          <a:xfrm>
            <a:off x="4649475" y="4398222"/>
            <a:ext cx="5695950" cy="643526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r>
              <a:rPr lang="fr-FR" sz="1200" b="0" dirty="0">
                <a:solidFill>
                  <a:schemeClr val="tx1"/>
                </a:solidFill>
              </a:rPr>
              <a:t>Beispiel für Interaktions-Workshops, die in der letzten Ausgabe organisiert wurden :</a:t>
            </a:r>
          </a:p>
          <a:p>
            <a:pPr marL="0" indent="0" algn="l">
              <a:buNone/>
            </a:pPr>
            <a:r>
              <a:rPr lang="fr-FR" sz="1200" dirty="0">
                <a:solidFill>
                  <a:srgbClr val="D7DC40"/>
                </a:solidFill>
                <a:sym typeface="Wingdings 2" panose="05020102010507070707" pitchFamily="18" charset="2"/>
              </a:rPr>
              <a:t> </a:t>
            </a:r>
            <a:r>
              <a:rPr lang="fr-FR" sz="1200" dirty="0"/>
              <a:t>Renovierung des Gebäudebestands: ein 360°-Ansatz auf territorialer Ebene</a:t>
            </a:r>
          </a:p>
          <a:p>
            <a:pPr marL="0" indent="0" algn="l">
              <a:buNone/>
            </a:pPr>
            <a:r>
              <a:rPr lang="fr-FR" sz="1200" dirty="0">
                <a:solidFill>
                  <a:srgbClr val="D7DC40"/>
                </a:solidFill>
                <a:sym typeface="Wingdings 2" panose="05020102010507070707" pitchFamily="18" charset="2"/>
              </a:rPr>
              <a:t> </a:t>
            </a:r>
            <a:r>
              <a:rPr lang="fr-FR" sz="1200" dirty="0"/>
              <a:t>Bürger als Akteure der Energiewende dank des Modells der   </a:t>
            </a:r>
            <a:br>
              <a:rPr lang="fr-FR" sz="1200" dirty="0"/>
            </a:br>
            <a:r>
              <a:rPr lang="fr-FR" sz="1200" dirty="0"/>
              <a:t>   Dorfkraftwerke (Centrales Villageoises)</a:t>
            </a:r>
          </a:p>
          <a:p>
            <a:pPr marL="0" indent="0" algn="l">
              <a:buNone/>
            </a:pPr>
            <a:r>
              <a:rPr lang="fr-FR" sz="1200" dirty="0">
                <a:solidFill>
                  <a:srgbClr val="D7DC40"/>
                </a:solidFill>
                <a:sym typeface="Wingdings 2" panose="05020102010507070707" pitchFamily="18" charset="2"/>
              </a:rPr>
              <a:t> </a:t>
            </a:r>
            <a:r>
              <a:rPr lang="fr-FR" sz="1200" dirty="0"/>
              <a:t>Carbon: Eine Schulung, damit Sie aufhören, sich darüber aufzuregen!</a:t>
            </a:r>
          </a:p>
          <a:p>
            <a:pPr marL="0" indent="0" algn="l">
              <a:buNone/>
            </a:pP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596042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FC9E96-14FA-A8AC-4D51-307B43D01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158" y="2197008"/>
            <a:ext cx="3211390" cy="995651"/>
          </a:xfrm>
        </p:spPr>
        <p:txBody>
          <a:bodyPr/>
          <a:lstStyle/>
          <a:p>
            <a:r>
              <a:rPr lang="fr-FR" sz="2600" dirty="0" smtClean="0"/>
              <a:t>Der </a:t>
            </a:r>
            <a:r>
              <a:rPr lang="fr-FR" sz="2600" dirty="0" err="1"/>
              <a:t>SeRious</a:t>
            </a:r>
            <a:r>
              <a:rPr lang="fr-FR" sz="2600" dirty="0"/>
              <a:t> </a:t>
            </a:r>
            <a:r>
              <a:rPr lang="fr-FR" sz="2600" dirty="0" smtClean="0"/>
              <a:t>Game Workshop</a:t>
            </a:r>
            <a:endParaRPr lang="fr-FR" sz="26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A90036-4EF2-1245-6C5C-4CD03189AB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dirty="0"/>
              <a:t>Sie möchten die </a:t>
            </a:r>
            <a:r>
              <a:rPr lang="fr-FR" dirty="0" err="1" smtClean="0"/>
              <a:t>KongressteilnehmerInnen</a:t>
            </a:r>
            <a:r>
              <a:rPr lang="fr-FR" dirty="0" smtClean="0"/>
              <a:t> </a:t>
            </a:r>
            <a:r>
              <a:rPr lang="fr-FR" dirty="0"/>
              <a:t>auf spielerische Weise für ein Thema sensibilisieren? Dann ist dieser Workshop genau das Richtige für Sie! Brettspiel, Rollenspiel, Quiz, Storytelling, Theater, One-Man-Show... lassen Sie Ihrer Fantasie freien Lauf und überraschen Sie die </a:t>
            </a:r>
            <a:r>
              <a:rPr lang="fr-FR" dirty="0" err="1" smtClean="0"/>
              <a:t>KongressteilnehmerInnen</a:t>
            </a:r>
            <a:r>
              <a:rPr lang="fr-FR" dirty="0" smtClean="0"/>
              <a:t> </a:t>
            </a:r>
            <a:r>
              <a:rPr lang="fr-FR" dirty="0"/>
              <a:t>mit ernsthaften Spielen.</a:t>
            </a:r>
          </a:p>
        </p:txBody>
      </p:sp>
      <p:sp>
        <p:nvSpPr>
          <p:cNvPr id="14" name="Phylactère : pensées 13">
            <a:extLst>
              <a:ext uri="{FF2B5EF4-FFF2-40B4-BE49-F238E27FC236}">
                <a16:creationId xmlns:a16="http://schemas.microsoft.com/office/drawing/2014/main" id="{A3EFF60E-0799-B90B-5FDF-9C35938593E5}"/>
              </a:ext>
            </a:extLst>
          </p:cNvPr>
          <p:cNvSpPr/>
          <p:nvPr/>
        </p:nvSpPr>
        <p:spPr>
          <a:xfrm>
            <a:off x="609600" y="399636"/>
            <a:ext cx="3038948" cy="1150144"/>
          </a:xfrm>
          <a:prstGeom prst="cloudCallout">
            <a:avLst/>
          </a:prstGeom>
          <a:solidFill>
            <a:srgbClr val="D7DC4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solidFill>
                <a:schemeClr val="accent1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7DE6771-A1AF-2C1D-F53D-515883BE6761}"/>
              </a:ext>
            </a:extLst>
          </p:cNvPr>
          <p:cNvSpPr txBox="1"/>
          <p:nvPr/>
        </p:nvSpPr>
        <p:spPr>
          <a:xfrm>
            <a:off x="4642723" y="3415708"/>
            <a:ext cx="5695950" cy="883233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just">
              <a:buNone/>
            </a:pPr>
            <a:r>
              <a:rPr lang="fr-FR" sz="1400" b="0" dirty="0">
                <a:solidFill>
                  <a:schemeClr val="tx1"/>
                </a:solidFill>
              </a:rPr>
              <a:t>In Ihrem Workshop sensibilisieren Sie die </a:t>
            </a:r>
            <a:r>
              <a:rPr lang="fr-FR" sz="1400" b="0" dirty="0" err="1" smtClean="0">
                <a:solidFill>
                  <a:schemeClr val="tx1"/>
                </a:solidFill>
              </a:rPr>
              <a:t>TeilnehmerInnen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dirty="0" err="1" smtClean="0"/>
              <a:t>und</a:t>
            </a:r>
            <a:r>
              <a:rPr lang="fr-FR" sz="1400" dirty="0" smtClean="0"/>
              <a:t> </a:t>
            </a:r>
            <a:r>
              <a:rPr lang="fr-FR" sz="1400" b="0" dirty="0" err="1" smtClean="0">
                <a:solidFill>
                  <a:schemeClr val="tx1"/>
                </a:solidFill>
              </a:rPr>
              <a:t>informieren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b="0" dirty="0">
                <a:solidFill>
                  <a:schemeClr val="tx1"/>
                </a:solidFill>
              </a:rPr>
              <a:t>sie </a:t>
            </a:r>
            <a:r>
              <a:rPr lang="fr-FR" sz="1400" b="0" dirty="0" err="1">
                <a:solidFill>
                  <a:schemeClr val="tx1"/>
                </a:solidFill>
              </a:rPr>
              <a:t>oder</a:t>
            </a:r>
            <a:r>
              <a:rPr lang="fr-FR" sz="1400" b="0" dirty="0">
                <a:solidFill>
                  <a:schemeClr val="tx1"/>
                </a:solidFill>
              </a:rPr>
              <a:t> </a:t>
            </a:r>
            <a:r>
              <a:rPr lang="fr-FR" sz="1400" b="0" dirty="0" err="1" smtClean="0">
                <a:solidFill>
                  <a:schemeClr val="tx1"/>
                </a:solidFill>
              </a:rPr>
              <a:t>erzeugen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b="0" dirty="0" err="1">
                <a:solidFill>
                  <a:schemeClr val="tx1"/>
                </a:solidFill>
              </a:rPr>
              <a:t>eine</a:t>
            </a:r>
            <a:r>
              <a:rPr lang="fr-FR" sz="1400" b="0" dirty="0">
                <a:solidFill>
                  <a:schemeClr val="tx1"/>
                </a:solidFill>
              </a:rPr>
              <a:t> </a:t>
            </a:r>
            <a:r>
              <a:rPr lang="fr-FR" sz="1400" b="0" dirty="0" err="1" smtClean="0">
                <a:solidFill>
                  <a:schemeClr val="tx1"/>
                </a:solidFill>
              </a:rPr>
              <a:t>Diskussion</a:t>
            </a:r>
            <a:r>
              <a:rPr lang="fr-FR" sz="1400" b="0" dirty="0" smtClean="0">
                <a:solidFill>
                  <a:schemeClr val="tx1"/>
                </a:solidFill>
              </a:rPr>
              <a:t> in </a:t>
            </a:r>
            <a:r>
              <a:rPr lang="fr-FR" sz="1400" b="0" dirty="0" err="1">
                <a:solidFill>
                  <a:schemeClr val="tx1"/>
                </a:solidFill>
              </a:rPr>
              <a:t>einem</a:t>
            </a:r>
            <a:r>
              <a:rPr lang="fr-FR" sz="1400" b="0" dirty="0">
                <a:solidFill>
                  <a:schemeClr val="tx1"/>
                </a:solidFill>
              </a:rPr>
              <a:t> </a:t>
            </a:r>
            <a:r>
              <a:rPr lang="fr-FR" sz="1400" b="0" dirty="0" err="1" smtClean="0">
                <a:solidFill>
                  <a:schemeClr val="tx1"/>
                </a:solidFill>
              </a:rPr>
              <a:t>lebendigen</a:t>
            </a:r>
            <a:r>
              <a:rPr lang="fr-FR" sz="1400" b="0" dirty="0" smtClean="0">
                <a:solidFill>
                  <a:schemeClr val="tx1"/>
                </a:solidFill>
              </a:rPr>
              <a:t> Format. </a:t>
            </a:r>
            <a:endParaRPr lang="fr-FR" sz="1400" b="0" dirty="0">
              <a:solidFill>
                <a:schemeClr val="tx1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E704D57-89EE-6CF8-0A2F-B1114C8DB0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6807" y="3440525"/>
            <a:ext cx="537831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241AA11-E269-25FC-6DB0-D07C44C13C0C}"/>
              </a:ext>
            </a:extLst>
          </p:cNvPr>
          <p:cNvSpPr txBox="1"/>
          <p:nvPr/>
        </p:nvSpPr>
        <p:spPr>
          <a:xfrm>
            <a:off x="1114425" y="962025"/>
            <a:ext cx="1895475" cy="400050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endParaRPr lang="fr-FR" sz="2400" b="0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6E6CEF-44C5-29EC-8477-C94A7ACBDD95}"/>
              </a:ext>
            </a:extLst>
          </p:cNvPr>
          <p:cNvSpPr txBox="1"/>
          <p:nvPr/>
        </p:nvSpPr>
        <p:spPr>
          <a:xfrm>
            <a:off x="4162425" y="152400"/>
            <a:ext cx="133350" cy="184339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endParaRPr lang="fr-FR" sz="2400" b="0">
              <a:solidFill>
                <a:schemeClr val="tx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7D9EA9B-DB68-3B50-9716-0566F86D073D}"/>
              </a:ext>
            </a:extLst>
          </p:cNvPr>
          <p:cNvSpPr txBox="1"/>
          <p:nvPr/>
        </p:nvSpPr>
        <p:spPr>
          <a:xfrm>
            <a:off x="1114425" y="672703"/>
            <a:ext cx="2271164" cy="1150144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r>
              <a:rPr lang="fr-FR" sz="1200"/>
              <a:t>Schlagen Sie den Workshop vor, der einen bleibenden Eindruck hinterlassen wird!</a:t>
            </a:r>
            <a:endParaRPr lang="fr-FR" sz="1200" b="0">
              <a:solidFill>
                <a:schemeClr val="tx1"/>
              </a:solidFill>
            </a:endParaRPr>
          </a:p>
        </p:txBody>
      </p:sp>
      <p:pic>
        <p:nvPicPr>
          <p:cNvPr id="18" name="Image 17" descr="Une image contenant habits, chaussures, personne, femme&#10;&#10;Description générée automatiquement">
            <a:extLst>
              <a:ext uri="{FF2B5EF4-FFF2-40B4-BE49-F238E27FC236}">
                <a16:creationId xmlns:a16="http://schemas.microsoft.com/office/drawing/2014/main" id="{C98D8C4F-91AD-B843-E78C-A52E393F2E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782" y="162791"/>
            <a:ext cx="3240810" cy="216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2B84B79-7D4B-7174-01EF-4B82F06D68BD}"/>
              </a:ext>
            </a:extLst>
          </p:cNvPr>
          <p:cNvSpPr txBox="1"/>
          <p:nvPr/>
        </p:nvSpPr>
        <p:spPr>
          <a:xfrm>
            <a:off x="4642723" y="5723202"/>
            <a:ext cx="5695950" cy="817297"/>
          </a:xfrm>
          <a:prstGeom prst="rect">
            <a:avLst/>
          </a:prstGeom>
          <a:solidFill>
            <a:srgbClr val="E7F1F1"/>
          </a:solidFill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r>
              <a:rPr lang="fr-FR" sz="1400" dirty="0" err="1"/>
              <a:t>Richtlinien</a:t>
            </a:r>
            <a:r>
              <a:rPr lang="fr-FR" sz="1400" dirty="0"/>
              <a:t>: </a:t>
            </a:r>
            <a:r>
              <a:rPr lang="fr-FR" sz="1400" dirty="0" err="1"/>
              <a:t>Workshopdauer</a:t>
            </a:r>
            <a:r>
              <a:rPr lang="fr-FR" sz="1400" dirty="0"/>
              <a:t> ca. </a:t>
            </a:r>
            <a:r>
              <a:rPr lang="fr-FR" sz="1400" dirty="0" smtClean="0"/>
              <a:t>1 </a:t>
            </a:r>
            <a:r>
              <a:rPr lang="fr-FR" sz="1400" dirty="0" err="1" smtClean="0"/>
              <a:t>Stunde</a:t>
            </a:r>
            <a:r>
              <a:rPr lang="fr-FR" sz="1400" dirty="0" smtClean="0"/>
              <a:t> </a:t>
            </a:r>
            <a:r>
              <a:rPr lang="fr-FR" sz="1400" dirty="0" err="1"/>
              <a:t>und</a:t>
            </a:r>
            <a:r>
              <a:rPr lang="fr-FR" sz="1400" dirty="0"/>
              <a:t> 1 bis 2 </a:t>
            </a:r>
            <a:r>
              <a:rPr lang="fr-FR" sz="1400" dirty="0" err="1"/>
              <a:t>Moderatoren</a:t>
            </a:r>
            <a:r>
              <a:rPr lang="fr-FR" sz="1400" dirty="0"/>
              <a:t>. Die </a:t>
            </a:r>
            <a:r>
              <a:rPr lang="fr-FR" sz="1400" dirty="0" err="1"/>
              <a:t>materiellen</a:t>
            </a:r>
            <a:r>
              <a:rPr lang="fr-FR" sz="1400" dirty="0"/>
              <a:t> </a:t>
            </a:r>
            <a:r>
              <a:rPr lang="fr-FR" sz="1400" dirty="0" err="1"/>
              <a:t>Voraussetzungen</a:t>
            </a:r>
            <a:r>
              <a:rPr lang="fr-FR" sz="1400" dirty="0"/>
              <a:t> </a:t>
            </a:r>
            <a:r>
              <a:rPr lang="fr-FR" sz="1400" dirty="0" err="1"/>
              <a:t>werden</a:t>
            </a:r>
            <a:r>
              <a:rPr lang="fr-FR" sz="1400" dirty="0"/>
              <a:t> </a:t>
            </a:r>
            <a:r>
              <a:rPr lang="fr-FR" sz="1400" dirty="0" err="1"/>
              <a:t>Ihnen</a:t>
            </a:r>
            <a:r>
              <a:rPr lang="fr-FR" sz="1400" dirty="0"/>
              <a:t> </a:t>
            </a:r>
            <a:r>
              <a:rPr lang="fr-FR" sz="1400" dirty="0" err="1"/>
              <a:t>zu</a:t>
            </a:r>
            <a:r>
              <a:rPr lang="fr-FR" sz="1400" dirty="0"/>
              <a:t> </a:t>
            </a:r>
            <a:r>
              <a:rPr lang="fr-FR" sz="1400" dirty="0" err="1"/>
              <a:t>einem</a:t>
            </a:r>
            <a:r>
              <a:rPr lang="fr-FR" sz="1400" dirty="0"/>
              <a:t> </a:t>
            </a:r>
            <a:r>
              <a:rPr lang="fr-FR" sz="1400" dirty="0" err="1"/>
              <a:t>späteren</a:t>
            </a:r>
            <a:r>
              <a:rPr lang="fr-FR" sz="1400" dirty="0"/>
              <a:t> </a:t>
            </a:r>
            <a:r>
              <a:rPr lang="fr-FR" sz="1400" dirty="0" err="1"/>
              <a:t>Zeitpunkt</a:t>
            </a:r>
            <a:r>
              <a:rPr lang="fr-FR" sz="1400" dirty="0"/>
              <a:t> </a:t>
            </a:r>
            <a:r>
              <a:rPr lang="fr-FR" sz="1400" dirty="0" err="1"/>
              <a:t>mitgeteilt</a:t>
            </a:r>
            <a:r>
              <a:rPr lang="fr-FR" sz="1400" dirty="0"/>
              <a:t>.</a:t>
            </a:r>
            <a:endParaRPr lang="fr-FR" sz="1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E8A40F8-FEB0-03BC-79E3-305B1AFCD5AB}"/>
              </a:ext>
            </a:extLst>
          </p:cNvPr>
          <p:cNvSpPr txBox="1"/>
          <p:nvPr/>
        </p:nvSpPr>
        <p:spPr>
          <a:xfrm>
            <a:off x="7753145" y="2539343"/>
            <a:ext cx="2833225" cy="223696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r">
              <a:buNone/>
            </a:pPr>
            <a:r>
              <a:rPr lang="fr-FR" sz="1000" b="0" i="1" dirty="0" err="1" smtClean="0">
                <a:solidFill>
                  <a:srgbClr val="7F9B9B"/>
                </a:solidFill>
              </a:rPr>
              <a:t>Bild</a:t>
            </a:r>
            <a:r>
              <a:rPr lang="fr-FR" sz="1000" b="0" i="1" dirty="0" smtClean="0">
                <a:solidFill>
                  <a:srgbClr val="7F9B9B"/>
                </a:solidFill>
              </a:rPr>
              <a:t> </a:t>
            </a:r>
            <a:r>
              <a:rPr lang="fr-FR" sz="1000" i="1" dirty="0" err="1" smtClean="0">
                <a:solidFill>
                  <a:srgbClr val="7F9B9B"/>
                </a:solidFill>
              </a:rPr>
              <a:t>eines</a:t>
            </a:r>
            <a:r>
              <a:rPr lang="fr-FR" sz="1000" i="1" dirty="0" smtClean="0">
                <a:solidFill>
                  <a:srgbClr val="7F9B9B"/>
                </a:solidFill>
              </a:rPr>
              <a:t> </a:t>
            </a:r>
            <a:r>
              <a:rPr lang="fr-FR" sz="1000" i="1" dirty="0" err="1" smtClean="0">
                <a:solidFill>
                  <a:srgbClr val="7F9B9B"/>
                </a:solidFill>
              </a:rPr>
              <a:t>Serious</a:t>
            </a:r>
            <a:r>
              <a:rPr lang="fr-FR" sz="1000" i="1" dirty="0" smtClean="0">
                <a:solidFill>
                  <a:srgbClr val="7F9B9B"/>
                </a:solidFill>
              </a:rPr>
              <a:t> Game Workshops</a:t>
            </a:r>
            <a:r>
              <a:rPr lang="fr-FR" sz="1000" i="1" dirty="0">
                <a:solidFill>
                  <a:srgbClr val="7F9B9B"/>
                </a:solidFill>
              </a:rPr>
              <a:t/>
            </a:r>
            <a:br>
              <a:rPr lang="fr-FR" sz="1000" i="1" dirty="0">
                <a:solidFill>
                  <a:srgbClr val="7F9B9B"/>
                </a:solidFill>
              </a:rPr>
            </a:br>
            <a:r>
              <a:rPr lang="fr-FR" sz="1000" b="0" i="1" dirty="0">
                <a:solidFill>
                  <a:srgbClr val="7F9B9B"/>
                </a:solidFill>
              </a:rPr>
              <a:t>Ausgabe 2023 in Bordeaux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BA12DE0-3745-7599-D7E2-ABF78AB06A82}"/>
              </a:ext>
            </a:extLst>
          </p:cNvPr>
          <p:cNvSpPr txBox="1"/>
          <p:nvPr/>
        </p:nvSpPr>
        <p:spPr>
          <a:xfrm>
            <a:off x="7178114" y="2312892"/>
            <a:ext cx="3402845" cy="291109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r">
              <a:buNone/>
            </a:pPr>
            <a:r>
              <a:rPr lang="fr-FR" sz="900" b="0" i="1" dirty="0">
                <a:solidFill>
                  <a:schemeClr val="bg1">
                    <a:lumMod val="50000"/>
                  </a:schemeClr>
                </a:solidFill>
              </a:rPr>
              <a:t>Fotocredit: ©J-B. </a:t>
            </a:r>
            <a:r>
              <a:rPr lang="fr-FR" sz="900" b="0" i="1" dirty="0" err="1">
                <a:solidFill>
                  <a:schemeClr val="bg1">
                    <a:lumMod val="50000"/>
                  </a:schemeClr>
                </a:solidFill>
              </a:rPr>
              <a:t>Menges</a:t>
            </a:r>
            <a:r>
              <a:rPr lang="fr-FR" sz="900" b="0" i="1" dirty="0">
                <a:solidFill>
                  <a:schemeClr val="bg1">
                    <a:lumMod val="50000"/>
                  </a:schemeClr>
                </a:solidFill>
              </a:rPr>
              <a:t>, Bordeaux Métropole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F5307C4-BD96-1B54-DD66-22AE32027F42}"/>
              </a:ext>
            </a:extLst>
          </p:cNvPr>
          <p:cNvSpPr txBox="1"/>
          <p:nvPr/>
        </p:nvSpPr>
        <p:spPr>
          <a:xfrm>
            <a:off x="3867341" y="2539340"/>
            <a:ext cx="2833225" cy="223696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>
              <a:buNone/>
            </a:pPr>
            <a:r>
              <a:rPr lang="fr-FR" sz="1000" b="0" i="1" dirty="0" err="1" smtClean="0">
                <a:solidFill>
                  <a:srgbClr val="7F9B9B"/>
                </a:solidFill>
              </a:rPr>
              <a:t>Bild</a:t>
            </a:r>
            <a:r>
              <a:rPr lang="fr-FR" sz="1000" b="0" i="1" dirty="0" smtClean="0">
                <a:solidFill>
                  <a:srgbClr val="7F9B9B"/>
                </a:solidFill>
              </a:rPr>
              <a:t> des </a:t>
            </a:r>
            <a:r>
              <a:rPr lang="fr-FR" sz="1000" b="0" i="1" dirty="0" err="1" smtClean="0">
                <a:solidFill>
                  <a:srgbClr val="7F9B9B"/>
                </a:solidFill>
              </a:rPr>
              <a:t>Serious</a:t>
            </a:r>
            <a:r>
              <a:rPr lang="fr-FR" sz="1000" i="1" dirty="0">
                <a:solidFill>
                  <a:srgbClr val="7F9B9B"/>
                </a:solidFill>
              </a:rPr>
              <a:t> </a:t>
            </a:r>
            <a:r>
              <a:rPr lang="fr-FR" sz="1000" b="0" i="1" dirty="0" smtClean="0">
                <a:solidFill>
                  <a:srgbClr val="7F9B9B"/>
                </a:solidFill>
              </a:rPr>
              <a:t>Game Workshops</a:t>
            </a:r>
            <a:r>
              <a:rPr lang="fr-FR" sz="1000" b="0" i="1" dirty="0">
                <a:solidFill>
                  <a:srgbClr val="7F9B9B"/>
                </a:solidFill>
              </a:rPr>
              <a:t/>
            </a:r>
            <a:br>
              <a:rPr lang="fr-FR" sz="1000" b="0" i="1" dirty="0">
                <a:solidFill>
                  <a:srgbClr val="7F9B9B"/>
                </a:solidFill>
              </a:rPr>
            </a:br>
            <a:r>
              <a:rPr lang="fr-FR" sz="1000" b="0" i="1" dirty="0">
                <a:solidFill>
                  <a:srgbClr val="7F9B9B"/>
                </a:solidFill>
              </a:rPr>
              <a:t>Ausgabe 2024 in </a:t>
            </a:r>
            <a:r>
              <a:rPr lang="fr-FR" sz="1000" b="0" i="1" dirty="0" smtClean="0">
                <a:solidFill>
                  <a:srgbClr val="7F9B9B"/>
                </a:solidFill>
              </a:rPr>
              <a:t>Dunkerque</a:t>
            </a:r>
            <a:endParaRPr lang="fr-FR" sz="1000" b="0" i="1" dirty="0">
              <a:solidFill>
                <a:srgbClr val="7F9B9B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385DF0-2A25-8031-0B3C-C81EB26C08DA}"/>
              </a:ext>
            </a:extLst>
          </p:cNvPr>
          <p:cNvSpPr txBox="1"/>
          <p:nvPr/>
        </p:nvSpPr>
        <p:spPr>
          <a:xfrm>
            <a:off x="3867341" y="2312889"/>
            <a:ext cx="2637367" cy="291109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>
              <a:buNone/>
            </a:pPr>
            <a:r>
              <a:rPr lang="fr-FR" sz="900" b="0" i="1" dirty="0">
                <a:solidFill>
                  <a:schemeClr val="bg1">
                    <a:lumMod val="50000"/>
                  </a:schemeClr>
                </a:solidFill>
              </a:rPr>
              <a:t>Fotocredit: ©Bastien Créqui</a:t>
            </a:r>
          </a:p>
        </p:txBody>
      </p:sp>
      <p:pic>
        <p:nvPicPr>
          <p:cNvPr id="11" name="Image 10" descr="Une image contenant habits, intérieur, personne, meubles&#10;&#10;Description générée automatiquement">
            <a:extLst>
              <a:ext uri="{FF2B5EF4-FFF2-40B4-BE49-F238E27FC236}">
                <a16:creationId xmlns:a16="http://schemas.microsoft.com/office/drawing/2014/main" id="{D2117736-3F3F-D89A-DDA4-5AF6902AA3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3485" y="162791"/>
            <a:ext cx="3240000" cy="216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D088EB8-3478-2553-BA62-EE20D2CFB64C}"/>
              </a:ext>
            </a:extLst>
          </p:cNvPr>
          <p:cNvSpPr txBox="1"/>
          <p:nvPr/>
        </p:nvSpPr>
        <p:spPr>
          <a:xfrm>
            <a:off x="4642723" y="4441648"/>
            <a:ext cx="5695950" cy="883233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r>
              <a:rPr lang="fr-FR" sz="1200" b="0" dirty="0">
                <a:solidFill>
                  <a:schemeClr val="tx1"/>
                </a:solidFill>
              </a:rPr>
              <a:t>Beispiel für </a:t>
            </a:r>
            <a:r>
              <a:rPr lang="fr-FR" sz="1200" b="0" dirty="0" err="1">
                <a:solidFill>
                  <a:schemeClr val="tx1"/>
                </a:solidFill>
              </a:rPr>
              <a:t>Serious </a:t>
            </a:r>
            <a:r>
              <a:rPr lang="fr-FR" sz="1200" b="0" dirty="0">
                <a:solidFill>
                  <a:schemeClr val="tx1"/>
                </a:solidFill>
              </a:rPr>
              <a:t>Game Workshops, die bei der letzten Ausgabe organisiert wurden :</a:t>
            </a:r>
          </a:p>
          <a:p>
            <a:pPr marL="0" indent="0" algn="l">
              <a:buNone/>
            </a:pPr>
            <a:r>
              <a:rPr lang="fr-FR" sz="1200" dirty="0">
                <a:solidFill>
                  <a:srgbClr val="D7DC40"/>
                </a:solidFill>
                <a:sym typeface="Wingdings 2" panose="05020102010507070707" pitchFamily="18" charset="2"/>
              </a:rPr>
              <a:t> </a:t>
            </a:r>
            <a:r>
              <a:rPr lang="fr-FR" sz="1200" dirty="0"/>
              <a:t>Die Töpfe des Klimas</a:t>
            </a:r>
          </a:p>
          <a:p>
            <a:pPr marL="0" indent="0" algn="l">
              <a:buNone/>
            </a:pPr>
            <a:r>
              <a:rPr lang="fr-FR" sz="1200" dirty="0">
                <a:solidFill>
                  <a:srgbClr val="D7DC40"/>
                </a:solidFill>
                <a:sym typeface="Wingdings 2" panose="05020102010507070707" pitchFamily="18" charset="2"/>
              </a:rPr>
              <a:t> </a:t>
            </a:r>
            <a:r>
              <a:rPr lang="fr-FR" sz="1200" dirty="0"/>
              <a:t>Kreislaufwirtschaft und Batterien: Wie wäre es mit einem kleinen Quiz? </a:t>
            </a:r>
          </a:p>
          <a:p>
            <a:pPr marL="0" indent="0" algn="l">
              <a:buNone/>
            </a:pPr>
            <a:r>
              <a:rPr lang="fr-FR" sz="1200" dirty="0">
                <a:solidFill>
                  <a:srgbClr val="D7DC40"/>
                </a:solidFill>
                <a:sym typeface="Wingdings 2" panose="05020102010507070707" pitchFamily="18" charset="2"/>
              </a:rPr>
              <a:t> </a:t>
            </a:r>
            <a:r>
              <a:rPr lang="fr-FR" sz="1200" dirty="0"/>
              <a:t>Energie-Mix: Energie ist unsere Zukunft, lass uns darüber diskutieren!</a:t>
            </a:r>
          </a:p>
          <a:p>
            <a:pPr marL="0" indent="0" algn="l">
              <a:buNone/>
            </a:pPr>
            <a:endParaRPr lang="fr-FR" sz="1200" dirty="0"/>
          </a:p>
          <a:p>
            <a:pPr marL="0" indent="0" algn="l">
              <a:buNone/>
            </a:pPr>
            <a:endParaRPr lang="fr-FR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201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FC9E96-14FA-A8AC-4D51-307B43D01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Der SOLUTION </a:t>
            </a:r>
            <a:r>
              <a:rPr lang="fr-FR" dirty="0" err="1" smtClean="0"/>
              <a:t>WOrkshop</a:t>
            </a:r>
            <a:endParaRPr lang="fr-FR" dirty="0">
              <a:ea typeface="Tahoma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A90036-4EF2-1245-6C5C-4CD03189AB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102248" tIns="51124" rIns="102248" bIns="51124" rtlCol="0" anchor="t">
            <a:normAutofit fontScale="62500" lnSpcReduction="20000"/>
          </a:bodyPr>
          <a:lstStyle/>
          <a:p>
            <a:r>
              <a:rPr lang="fr-FR" dirty="0"/>
              <a:t>Sie haben eine Lösung, die sich bereits bewährt hat und die </a:t>
            </a:r>
            <a:r>
              <a:rPr lang="fr-FR" dirty="0" err="1" smtClean="0"/>
              <a:t>KongressteilnehmerInnen</a:t>
            </a:r>
            <a:r>
              <a:rPr lang="fr-FR" dirty="0" smtClean="0"/>
              <a:t> </a:t>
            </a:r>
            <a:r>
              <a:rPr lang="fr-FR" dirty="0"/>
              <a:t>inspirieren kann? In diesen Workshops </a:t>
            </a:r>
            <a:r>
              <a:rPr lang="fr-FR" dirty="0" err="1" smtClean="0"/>
              <a:t>berichten</a:t>
            </a:r>
            <a:r>
              <a:rPr lang="fr-FR" dirty="0" smtClean="0"/>
              <a:t> die </a:t>
            </a:r>
            <a:r>
              <a:rPr lang="fr-FR" dirty="0" err="1" smtClean="0"/>
              <a:t>Projekträger</a:t>
            </a:r>
            <a:r>
              <a:rPr lang="fr-FR" dirty="0" smtClean="0"/>
              <a:t> </a:t>
            </a:r>
            <a:r>
              <a:rPr lang="fr-FR" dirty="0" err="1" smtClean="0"/>
              <a:t>von</a:t>
            </a:r>
            <a:r>
              <a:rPr lang="fr-FR" dirty="0" smtClean="0"/>
              <a:t> der </a:t>
            </a:r>
            <a:r>
              <a:rPr lang="fr-FR" dirty="0" err="1" smtClean="0"/>
              <a:t>Entwicklung</a:t>
            </a:r>
            <a:r>
              <a:rPr lang="fr-FR" dirty="0" smtClean="0"/>
              <a:t> </a:t>
            </a:r>
            <a:r>
              <a:rPr lang="fr-FR" dirty="0" err="1" smtClean="0"/>
              <a:t>und</a:t>
            </a:r>
            <a:r>
              <a:rPr lang="fr-FR" dirty="0" smtClean="0"/>
              <a:t> den </a:t>
            </a:r>
            <a:r>
              <a:rPr lang="fr-FR" dirty="0" err="1" smtClean="0"/>
              <a:t>Ergebnissen</a:t>
            </a:r>
            <a:r>
              <a:rPr lang="fr-FR" dirty="0" smtClean="0"/>
              <a:t> </a:t>
            </a:r>
            <a:r>
              <a:rPr lang="fr-FR" dirty="0" err="1" smtClean="0"/>
              <a:t>ihrer</a:t>
            </a:r>
            <a:r>
              <a:rPr lang="fr-FR" dirty="0" smtClean="0"/>
              <a:t> </a:t>
            </a:r>
            <a:r>
              <a:rPr lang="fr-FR" dirty="0" err="1" smtClean="0">
                <a:ea typeface="Tahoma"/>
              </a:rPr>
              <a:t>Projekte</a:t>
            </a:r>
            <a:r>
              <a:rPr lang="fr-FR" dirty="0">
                <a:ea typeface="Tahoma"/>
              </a:rPr>
              <a:t>, Initiativen, Technologien etc. Hier kommen die Menschen zu Wort, die die Energiewende vorantreiben.</a:t>
            </a:r>
            <a:endParaRPr lang="fr-FR" dirty="0"/>
          </a:p>
        </p:txBody>
      </p:sp>
      <p:sp>
        <p:nvSpPr>
          <p:cNvPr id="14" name="Phylactère : pensées 13">
            <a:extLst>
              <a:ext uri="{FF2B5EF4-FFF2-40B4-BE49-F238E27FC236}">
                <a16:creationId xmlns:a16="http://schemas.microsoft.com/office/drawing/2014/main" id="{A3EFF60E-0799-B90B-5FDF-9C35938593E5}"/>
              </a:ext>
            </a:extLst>
          </p:cNvPr>
          <p:cNvSpPr/>
          <p:nvPr/>
        </p:nvSpPr>
        <p:spPr>
          <a:xfrm>
            <a:off x="609600" y="399636"/>
            <a:ext cx="3038948" cy="1396848"/>
          </a:xfrm>
          <a:prstGeom prst="cloudCallout">
            <a:avLst/>
          </a:prstGeom>
          <a:solidFill>
            <a:srgbClr val="D7DC4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solidFill>
                <a:schemeClr val="accent1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7DE6771-A1AF-2C1D-F53D-515883BE6761}"/>
              </a:ext>
            </a:extLst>
          </p:cNvPr>
          <p:cNvSpPr txBox="1"/>
          <p:nvPr/>
        </p:nvSpPr>
        <p:spPr>
          <a:xfrm>
            <a:off x="4619843" y="3157870"/>
            <a:ext cx="5695950" cy="1517968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just">
              <a:buNone/>
            </a:pPr>
            <a:r>
              <a:rPr lang="fr-FR" sz="1400" b="0" dirty="0">
                <a:solidFill>
                  <a:schemeClr val="tx1"/>
                </a:solidFill>
              </a:rPr>
              <a:t>In Ihrem Workshop versammeln Sie </a:t>
            </a:r>
            <a:r>
              <a:rPr lang="fr-FR" sz="1400" b="0" dirty="0" err="1">
                <a:solidFill>
                  <a:schemeClr val="tx1"/>
                </a:solidFill>
              </a:rPr>
              <a:t>mehrere</a:t>
            </a:r>
            <a:r>
              <a:rPr lang="fr-FR" sz="1400" b="0" dirty="0">
                <a:solidFill>
                  <a:schemeClr val="tx1"/>
                </a:solidFill>
              </a:rPr>
              <a:t> </a:t>
            </a:r>
            <a:r>
              <a:rPr lang="fr-FR" sz="1400" b="0" dirty="0" err="1" smtClean="0">
                <a:solidFill>
                  <a:schemeClr val="tx1"/>
                </a:solidFill>
              </a:rPr>
              <a:t>Projektträger</a:t>
            </a:r>
            <a:r>
              <a:rPr lang="fr-FR" sz="1400" b="0" dirty="0" smtClean="0">
                <a:solidFill>
                  <a:schemeClr val="tx1"/>
                </a:solidFill>
              </a:rPr>
              <a:t>, </a:t>
            </a:r>
            <a:r>
              <a:rPr lang="fr-FR" sz="1400" b="0" dirty="0">
                <a:solidFill>
                  <a:schemeClr val="tx1"/>
                </a:solidFill>
              </a:rPr>
              <a:t>die zum selben Thema gehören. Diese </a:t>
            </a:r>
            <a:r>
              <a:rPr lang="fr-FR" sz="1400" b="0" dirty="0" err="1">
                <a:solidFill>
                  <a:schemeClr val="tx1"/>
                </a:solidFill>
              </a:rPr>
              <a:t>Projekte</a:t>
            </a:r>
            <a:r>
              <a:rPr lang="fr-FR" sz="1400" b="0" dirty="0">
                <a:solidFill>
                  <a:schemeClr val="tx1"/>
                </a:solidFill>
              </a:rPr>
              <a:t> </a:t>
            </a:r>
            <a:r>
              <a:rPr lang="fr-FR" sz="1400" b="0" dirty="0" err="1" smtClean="0">
                <a:solidFill>
                  <a:schemeClr val="tx1"/>
                </a:solidFill>
              </a:rPr>
              <a:t>wurden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b="0" dirty="0">
                <a:solidFill>
                  <a:schemeClr val="tx1"/>
                </a:solidFill>
              </a:rPr>
              <a:t>umgesetzt und die Ergebnisse </a:t>
            </a:r>
            <a:r>
              <a:rPr lang="fr-FR" sz="1400" b="0" dirty="0" err="1">
                <a:solidFill>
                  <a:schemeClr val="tx1"/>
                </a:solidFill>
              </a:rPr>
              <a:t>können</a:t>
            </a:r>
            <a:r>
              <a:rPr lang="fr-FR" sz="1400" b="0" dirty="0">
                <a:solidFill>
                  <a:schemeClr val="tx1"/>
                </a:solidFill>
              </a:rPr>
              <a:t> </a:t>
            </a:r>
            <a:r>
              <a:rPr lang="fr-FR" sz="1400" b="0" dirty="0" err="1" smtClean="0">
                <a:solidFill>
                  <a:schemeClr val="tx1"/>
                </a:solidFill>
              </a:rPr>
              <a:t>erörtert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b="0" dirty="0">
                <a:solidFill>
                  <a:schemeClr val="tx1"/>
                </a:solidFill>
              </a:rPr>
              <a:t>werden. Um eine langweilige Abfolge von Power-Points zu vermeiden, haben Sie </a:t>
            </a:r>
            <a:r>
              <a:rPr lang="fr-FR" sz="1400" b="0" dirty="0" err="1">
                <a:solidFill>
                  <a:schemeClr val="tx1"/>
                </a:solidFill>
              </a:rPr>
              <a:t>eine</a:t>
            </a:r>
            <a:r>
              <a:rPr lang="fr-FR" sz="1400" b="0" dirty="0">
                <a:solidFill>
                  <a:schemeClr val="tx1"/>
                </a:solidFill>
              </a:rPr>
              <a:t>/n </a:t>
            </a:r>
            <a:r>
              <a:rPr lang="fr-FR" sz="1400" b="0" dirty="0" err="1" smtClean="0">
                <a:solidFill>
                  <a:schemeClr val="tx1"/>
                </a:solidFill>
              </a:rPr>
              <a:t>Moderator</a:t>
            </a:r>
            <a:r>
              <a:rPr lang="fr-FR" sz="1400" dirty="0" err="1"/>
              <a:t>I</a:t>
            </a:r>
            <a:r>
              <a:rPr lang="fr-FR" sz="1400" b="0" dirty="0" err="1" smtClean="0">
                <a:solidFill>
                  <a:schemeClr val="tx1"/>
                </a:solidFill>
              </a:rPr>
              <a:t>n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b="0" dirty="0">
                <a:solidFill>
                  <a:schemeClr val="tx1"/>
                </a:solidFill>
              </a:rPr>
              <a:t>bestimmt, der/die für einen partizipativen und dynamischen Ablauf sorgt und den Austausch </a:t>
            </a:r>
            <a:r>
              <a:rPr lang="fr-FR" sz="1400" b="0" dirty="0" err="1">
                <a:solidFill>
                  <a:schemeClr val="tx1"/>
                </a:solidFill>
              </a:rPr>
              <a:t>zwischen</a:t>
            </a:r>
            <a:r>
              <a:rPr lang="fr-FR" sz="1400" b="0" dirty="0">
                <a:solidFill>
                  <a:schemeClr val="tx1"/>
                </a:solidFill>
              </a:rPr>
              <a:t> </a:t>
            </a:r>
            <a:r>
              <a:rPr lang="fr-FR" sz="1400" b="0" dirty="0" err="1" smtClean="0">
                <a:solidFill>
                  <a:schemeClr val="tx1"/>
                </a:solidFill>
              </a:rPr>
              <a:t>RednerInnen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b="0" dirty="0" err="1">
                <a:solidFill>
                  <a:schemeClr val="tx1"/>
                </a:solidFill>
              </a:rPr>
              <a:t>und</a:t>
            </a:r>
            <a:r>
              <a:rPr lang="fr-FR" sz="1400" b="0" dirty="0">
                <a:solidFill>
                  <a:schemeClr val="tx1"/>
                </a:solidFill>
              </a:rPr>
              <a:t> </a:t>
            </a:r>
            <a:r>
              <a:rPr lang="fr-FR" sz="1400" b="0" dirty="0" err="1" smtClean="0">
                <a:solidFill>
                  <a:schemeClr val="tx1"/>
                </a:solidFill>
              </a:rPr>
              <a:t>TeilnehmerInnen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b="0" dirty="0">
                <a:solidFill>
                  <a:schemeClr val="tx1"/>
                </a:solidFill>
              </a:rPr>
              <a:t>erleichtert.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E704D57-89EE-6CF8-0A2F-B1114C8DB0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4007" y="3170555"/>
            <a:ext cx="537831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241AA11-E269-25FC-6DB0-D07C44C13C0C}"/>
              </a:ext>
            </a:extLst>
          </p:cNvPr>
          <p:cNvSpPr txBox="1"/>
          <p:nvPr/>
        </p:nvSpPr>
        <p:spPr>
          <a:xfrm>
            <a:off x="1114425" y="962025"/>
            <a:ext cx="1895475" cy="400050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endParaRPr lang="fr-FR" sz="2400" b="0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6E6CEF-44C5-29EC-8477-C94A7ACBDD95}"/>
              </a:ext>
            </a:extLst>
          </p:cNvPr>
          <p:cNvSpPr txBox="1"/>
          <p:nvPr/>
        </p:nvSpPr>
        <p:spPr>
          <a:xfrm>
            <a:off x="4162425" y="152400"/>
            <a:ext cx="133350" cy="184339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endParaRPr lang="fr-FR" sz="2400" b="0">
              <a:solidFill>
                <a:schemeClr val="tx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7D9EA9B-DB68-3B50-9716-0566F86D073D}"/>
              </a:ext>
            </a:extLst>
          </p:cNvPr>
          <p:cNvSpPr txBox="1"/>
          <p:nvPr/>
        </p:nvSpPr>
        <p:spPr>
          <a:xfrm>
            <a:off x="1297986" y="777606"/>
            <a:ext cx="2031238" cy="768888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r>
              <a:rPr lang="fr-FR" sz="1200" dirty="0"/>
              <a:t>Ob gut oder schlecht: Kommen Sie und teilen Sie Ihre Erfahrungen! </a:t>
            </a:r>
            <a:endParaRPr lang="fr-FR" dirty="0"/>
          </a:p>
        </p:txBody>
      </p:sp>
      <p:pic>
        <p:nvPicPr>
          <p:cNvPr id="11" name="Image 10" descr="Une image contenant habits, intérieur, homme, personne&#10;&#10;Description générée automatiquement">
            <a:extLst>
              <a:ext uri="{FF2B5EF4-FFF2-40B4-BE49-F238E27FC236}">
                <a16:creationId xmlns:a16="http://schemas.microsoft.com/office/drawing/2014/main" id="{CE4D3082-45AD-8865-730A-EA4B39224A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7973" y="162791"/>
            <a:ext cx="3240810" cy="216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BC0605C-FEE7-BF27-3E4C-01846523AD15}"/>
              </a:ext>
            </a:extLst>
          </p:cNvPr>
          <p:cNvSpPr txBox="1"/>
          <p:nvPr/>
        </p:nvSpPr>
        <p:spPr>
          <a:xfrm>
            <a:off x="4619843" y="5805745"/>
            <a:ext cx="5695950" cy="714733"/>
          </a:xfrm>
          <a:prstGeom prst="rect">
            <a:avLst/>
          </a:prstGeom>
          <a:solidFill>
            <a:srgbClr val="E7F1F1"/>
          </a:solidFill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r>
              <a:rPr lang="fr-FR" sz="1400" dirty="0" err="1"/>
              <a:t>Richtlinien</a:t>
            </a:r>
            <a:r>
              <a:rPr lang="fr-FR" sz="1400" dirty="0"/>
              <a:t>: </a:t>
            </a:r>
            <a:r>
              <a:rPr lang="fr-FR" sz="1400" dirty="0" err="1"/>
              <a:t>Workshopdauer</a:t>
            </a:r>
            <a:r>
              <a:rPr lang="fr-FR" sz="1400" dirty="0"/>
              <a:t> ca. 1 </a:t>
            </a:r>
            <a:r>
              <a:rPr lang="fr-FR" sz="1400" dirty="0" err="1"/>
              <a:t>Stunde</a:t>
            </a:r>
            <a:r>
              <a:rPr lang="fr-FR" sz="1400" dirty="0"/>
              <a:t> </a:t>
            </a:r>
            <a:r>
              <a:rPr lang="fr-FR" sz="1400" dirty="0" err="1"/>
              <a:t>und</a:t>
            </a:r>
            <a:r>
              <a:rPr lang="fr-FR" sz="1400" dirty="0"/>
              <a:t> 1 bis </a:t>
            </a:r>
            <a:r>
              <a:rPr lang="fr-FR" sz="1400" dirty="0" smtClean="0"/>
              <a:t>4 </a:t>
            </a:r>
            <a:r>
              <a:rPr lang="fr-FR" sz="1400" dirty="0" err="1"/>
              <a:t>Moderatoren</a:t>
            </a:r>
            <a:r>
              <a:rPr lang="fr-FR" sz="1400" dirty="0"/>
              <a:t>. Die </a:t>
            </a:r>
            <a:r>
              <a:rPr lang="fr-FR" sz="1400" dirty="0" err="1"/>
              <a:t>materiellen</a:t>
            </a:r>
            <a:r>
              <a:rPr lang="fr-FR" sz="1400" dirty="0"/>
              <a:t> </a:t>
            </a:r>
            <a:r>
              <a:rPr lang="fr-FR" sz="1400" dirty="0" err="1"/>
              <a:t>Voraussetzungen</a:t>
            </a:r>
            <a:r>
              <a:rPr lang="fr-FR" sz="1400" dirty="0"/>
              <a:t> </a:t>
            </a:r>
            <a:r>
              <a:rPr lang="fr-FR" sz="1400" dirty="0" err="1"/>
              <a:t>werden</a:t>
            </a:r>
            <a:r>
              <a:rPr lang="fr-FR" sz="1400" dirty="0"/>
              <a:t> </a:t>
            </a:r>
            <a:r>
              <a:rPr lang="fr-FR" sz="1400" dirty="0" err="1"/>
              <a:t>Ihnen</a:t>
            </a:r>
            <a:r>
              <a:rPr lang="fr-FR" sz="1400" dirty="0"/>
              <a:t> </a:t>
            </a:r>
            <a:r>
              <a:rPr lang="fr-FR" sz="1400" dirty="0" err="1"/>
              <a:t>zu</a:t>
            </a:r>
            <a:r>
              <a:rPr lang="fr-FR" sz="1400" dirty="0"/>
              <a:t> </a:t>
            </a:r>
            <a:r>
              <a:rPr lang="fr-FR" sz="1400" dirty="0" err="1"/>
              <a:t>einem</a:t>
            </a:r>
            <a:r>
              <a:rPr lang="fr-FR" sz="1400" dirty="0"/>
              <a:t> </a:t>
            </a:r>
            <a:r>
              <a:rPr lang="fr-FR" sz="1400" dirty="0" err="1"/>
              <a:t>späteren</a:t>
            </a:r>
            <a:r>
              <a:rPr lang="fr-FR" sz="1400" dirty="0"/>
              <a:t> </a:t>
            </a:r>
            <a:r>
              <a:rPr lang="fr-FR" sz="1400" dirty="0" err="1"/>
              <a:t>Zeitpunkt</a:t>
            </a:r>
            <a:r>
              <a:rPr lang="fr-FR" sz="1400" dirty="0"/>
              <a:t> </a:t>
            </a:r>
            <a:r>
              <a:rPr lang="fr-FR" sz="1400" dirty="0" err="1"/>
              <a:t>mitgeteilt</a:t>
            </a:r>
            <a:r>
              <a:rPr lang="fr-FR" sz="1400" dirty="0" smtClean="0"/>
              <a:t>.</a:t>
            </a:r>
            <a:endParaRPr lang="fr-FR" sz="1400" b="0" dirty="0">
              <a:solidFill>
                <a:schemeClr val="tx1"/>
              </a:solidFill>
            </a:endParaRPr>
          </a:p>
          <a:p>
            <a:pPr marL="0" indent="0" algn="l">
              <a:buNone/>
            </a:pPr>
            <a:endParaRPr lang="fr-FR" sz="1400" b="0" dirty="0">
              <a:solidFill>
                <a:schemeClr val="tx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A81238D-EC42-C99C-A18A-B29DC31BDF60}"/>
              </a:ext>
            </a:extLst>
          </p:cNvPr>
          <p:cNvSpPr txBox="1"/>
          <p:nvPr/>
        </p:nvSpPr>
        <p:spPr>
          <a:xfrm>
            <a:off x="7753145" y="2539343"/>
            <a:ext cx="2833225" cy="223696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r">
              <a:buNone/>
            </a:pPr>
            <a:r>
              <a:rPr lang="fr-FR" sz="1000" b="0" i="1" dirty="0" err="1" smtClean="0">
                <a:solidFill>
                  <a:srgbClr val="7F9B9B"/>
                </a:solidFill>
              </a:rPr>
              <a:t>Bild</a:t>
            </a:r>
            <a:r>
              <a:rPr lang="fr-FR" sz="1000" b="0" i="1" dirty="0" smtClean="0">
                <a:solidFill>
                  <a:srgbClr val="7F9B9B"/>
                </a:solidFill>
              </a:rPr>
              <a:t> </a:t>
            </a:r>
            <a:r>
              <a:rPr lang="fr-FR" sz="1000" i="1" dirty="0" err="1">
                <a:solidFill>
                  <a:srgbClr val="7F9B9B"/>
                </a:solidFill>
              </a:rPr>
              <a:t>eines</a:t>
            </a:r>
            <a:r>
              <a:rPr lang="fr-FR" sz="1000" i="1" dirty="0">
                <a:solidFill>
                  <a:srgbClr val="7F9B9B"/>
                </a:solidFill>
              </a:rPr>
              <a:t> </a:t>
            </a:r>
            <a:r>
              <a:rPr lang="fr-FR" sz="1000" i="1" dirty="0" smtClean="0">
                <a:solidFill>
                  <a:srgbClr val="7F9B9B"/>
                </a:solidFill>
              </a:rPr>
              <a:t>Solution Workshops</a:t>
            </a:r>
            <a:r>
              <a:rPr lang="fr-FR" sz="1000" i="1" dirty="0">
                <a:solidFill>
                  <a:srgbClr val="7F9B9B"/>
                </a:solidFill>
              </a:rPr>
              <a:t/>
            </a:r>
            <a:br>
              <a:rPr lang="fr-FR" sz="1000" i="1" dirty="0">
                <a:solidFill>
                  <a:srgbClr val="7F9B9B"/>
                </a:solidFill>
              </a:rPr>
            </a:br>
            <a:r>
              <a:rPr lang="fr-FR" sz="1000" b="0" i="1" dirty="0">
                <a:solidFill>
                  <a:srgbClr val="7F9B9B"/>
                </a:solidFill>
              </a:rPr>
              <a:t>Ausgabe 2023 in Bordeaux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A145C80-B058-B6FA-C097-FEAFA70697C6}"/>
              </a:ext>
            </a:extLst>
          </p:cNvPr>
          <p:cNvSpPr txBox="1"/>
          <p:nvPr/>
        </p:nvSpPr>
        <p:spPr>
          <a:xfrm>
            <a:off x="7178114" y="2312892"/>
            <a:ext cx="3402845" cy="291109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r">
              <a:buNone/>
            </a:pPr>
            <a:r>
              <a:rPr lang="fr-FR" sz="900" b="0" i="1" dirty="0">
                <a:solidFill>
                  <a:schemeClr val="bg1">
                    <a:lumMod val="50000"/>
                  </a:schemeClr>
                </a:solidFill>
              </a:rPr>
              <a:t>Fotocredit: ©J-B. </a:t>
            </a:r>
            <a:r>
              <a:rPr lang="fr-FR" sz="900" b="0" i="1" dirty="0" err="1">
                <a:solidFill>
                  <a:schemeClr val="bg1">
                    <a:lumMod val="50000"/>
                  </a:schemeClr>
                </a:solidFill>
              </a:rPr>
              <a:t>Menges</a:t>
            </a:r>
            <a:r>
              <a:rPr lang="fr-FR" sz="900" b="0" i="1" dirty="0">
                <a:solidFill>
                  <a:schemeClr val="bg1">
                    <a:lumMod val="50000"/>
                  </a:schemeClr>
                </a:solidFill>
              </a:rPr>
              <a:t>, Bordeaux Métropole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C17C0E1-0C33-DD90-D6AB-50A6917E362C}"/>
              </a:ext>
            </a:extLst>
          </p:cNvPr>
          <p:cNvSpPr txBox="1"/>
          <p:nvPr/>
        </p:nvSpPr>
        <p:spPr>
          <a:xfrm>
            <a:off x="3867341" y="2539340"/>
            <a:ext cx="2833225" cy="223696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>
              <a:buNone/>
            </a:pPr>
            <a:r>
              <a:rPr lang="fr-FR" sz="1000" b="0" i="1" dirty="0" err="1" smtClean="0">
                <a:solidFill>
                  <a:srgbClr val="7F9B9B"/>
                </a:solidFill>
              </a:rPr>
              <a:t>Bild</a:t>
            </a:r>
            <a:r>
              <a:rPr lang="fr-FR" sz="1000" b="0" i="1" dirty="0" smtClean="0">
                <a:solidFill>
                  <a:srgbClr val="7F9B9B"/>
                </a:solidFill>
              </a:rPr>
              <a:t> </a:t>
            </a:r>
            <a:r>
              <a:rPr lang="fr-FR" sz="1000" b="0" i="1" dirty="0" err="1" smtClean="0">
                <a:solidFill>
                  <a:srgbClr val="7F9B9B"/>
                </a:solidFill>
              </a:rPr>
              <a:t>eines</a:t>
            </a:r>
            <a:r>
              <a:rPr lang="fr-FR" sz="1000" b="0" i="1" dirty="0" smtClean="0">
                <a:solidFill>
                  <a:srgbClr val="7F9B9B"/>
                </a:solidFill>
              </a:rPr>
              <a:t> Solution Workshops</a:t>
            </a:r>
            <a:r>
              <a:rPr lang="fr-FR" sz="1000" b="0" i="1" dirty="0">
                <a:solidFill>
                  <a:srgbClr val="7F9B9B"/>
                </a:solidFill>
              </a:rPr>
              <a:t/>
            </a:r>
            <a:br>
              <a:rPr lang="fr-FR" sz="1000" b="0" i="1" dirty="0">
                <a:solidFill>
                  <a:srgbClr val="7F9B9B"/>
                </a:solidFill>
              </a:rPr>
            </a:br>
            <a:r>
              <a:rPr lang="fr-FR" sz="1000" b="0" i="1" dirty="0">
                <a:solidFill>
                  <a:srgbClr val="7F9B9B"/>
                </a:solidFill>
              </a:rPr>
              <a:t>Ausgabe 2024 in </a:t>
            </a:r>
            <a:r>
              <a:rPr lang="fr-FR" sz="1000" i="1" dirty="0" smtClean="0">
                <a:solidFill>
                  <a:srgbClr val="7F9B9B"/>
                </a:solidFill>
              </a:rPr>
              <a:t>Dunkerque</a:t>
            </a:r>
            <a:endParaRPr lang="fr-FR" sz="1000" b="0" i="1" dirty="0">
              <a:solidFill>
                <a:srgbClr val="7F9B9B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777E67B-D4B8-F099-BECD-CAF717EA6CB6}"/>
              </a:ext>
            </a:extLst>
          </p:cNvPr>
          <p:cNvSpPr txBox="1"/>
          <p:nvPr/>
        </p:nvSpPr>
        <p:spPr>
          <a:xfrm>
            <a:off x="3867341" y="2312889"/>
            <a:ext cx="2637367" cy="291109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>
              <a:buNone/>
            </a:pPr>
            <a:r>
              <a:rPr lang="fr-FR" sz="900" b="0" i="1" dirty="0">
                <a:solidFill>
                  <a:schemeClr val="bg1">
                    <a:lumMod val="50000"/>
                  </a:schemeClr>
                </a:solidFill>
              </a:rPr>
              <a:t>Fotocredit: ©Bastien Créqui</a:t>
            </a:r>
          </a:p>
        </p:txBody>
      </p:sp>
      <p:pic>
        <p:nvPicPr>
          <p:cNvPr id="18" name="Image 17" descr="Une image contenant habits, personne, public, auditorium&#10;&#10;Description générée automatiquement">
            <a:extLst>
              <a:ext uri="{FF2B5EF4-FFF2-40B4-BE49-F238E27FC236}">
                <a16:creationId xmlns:a16="http://schemas.microsoft.com/office/drawing/2014/main" id="{01697439-4740-55BB-90F2-EBADA37230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1313" y="152889"/>
            <a:ext cx="3240000" cy="216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67981C1-6DE0-5322-FC23-40BCB0CDC005}"/>
              </a:ext>
            </a:extLst>
          </p:cNvPr>
          <p:cNvSpPr txBox="1"/>
          <p:nvPr/>
        </p:nvSpPr>
        <p:spPr>
          <a:xfrm>
            <a:off x="4619843" y="4636131"/>
            <a:ext cx="5695950" cy="883233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r>
              <a:rPr lang="fr-FR" sz="1200" b="0" dirty="0">
                <a:solidFill>
                  <a:schemeClr val="tx1"/>
                </a:solidFill>
              </a:rPr>
              <a:t>Beispiel </a:t>
            </a:r>
            <a:r>
              <a:rPr lang="fr-FR" sz="1200" b="0" dirty="0" err="1">
                <a:solidFill>
                  <a:schemeClr val="tx1"/>
                </a:solidFill>
              </a:rPr>
              <a:t>für</a:t>
            </a:r>
            <a:r>
              <a:rPr lang="fr-FR" sz="1200" b="0" dirty="0">
                <a:solidFill>
                  <a:schemeClr val="tx1"/>
                </a:solidFill>
              </a:rPr>
              <a:t> </a:t>
            </a:r>
            <a:r>
              <a:rPr lang="fr-FR" sz="1200" b="0" dirty="0" smtClean="0">
                <a:solidFill>
                  <a:schemeClr val="tx1"/>
                </a:solidFill>
              </a:rPr>
              <a:t>Solution Workshops</a:t>
            </a:r>
            <a:r>
              <a:rPr lang="fr-FR" sz="1200" b="0" dirty="0">
                <a:solidFill>
                  <a:schemeClr val="tx1"/>
                </a:solidFill>
              </a:rPr>
              <a:t>, die bei der letzten Ausgabe organisiert wurden :</a:t>
            </a:r>
          </a:p>
          <a:p>
            <a:r>
              <a:rPr lang="fr-FR" sz="1200" dirty="0" smtClean="0">
                <a:solidFill>
                  <a:srgbClr val="D7DC40"/>
                </a:solidFill>
                <a:sym typeface="Wingdings 2" panose="05020102010507070707" pitchFamily="18" charset="2"/>
              </a:rPr>
              <a:t> </a:t>
            </a:r>
            <a:r>
              <a:rPr lang="de-DE" sz="1200" dirty="0" smtClean="0"/>
              <a:t>Beschleunigung </a:t>
            </a:r>
            <a:r>
              <a:rPr lang="de-DE" sz="1200" dirty="0"/>
              <a:t>der Photovoltaik ohne Flächenversiegelung: Die Straßen machen mobil</a:t>
            </a:r>
            <a:r>
              <a:rPr lang="de-DE" sz="1200" dirty="0" smtClean="0"/>
              <a:t>!</a:t>
            </a:r>
          </a:p>
          <a:p>
            <a:r>
              <a:rPr lang="fr-FR" sz="1200" dirty="0" smtClean="0">
                <a:solidFill>
                  <a:srgbClr val="D7DC40"/>
                </a:solidFill>
                <a:sym typeface="Wingdings 2" panose="05020102010507070707" pitchFamily="18" charset="2"/>
              </a:rPr>
              <a:t> </a:t>
            </a:r>
            <a:r>
              <a:rPr lang="fr-FR" sz="1200" dirty="0" err="1" smtClean="0"/>
              <a:t>Zwischen</a:t>
            </a:r>
            <a:r>
              <a:rPr lang="fr-FR" sz="1200" dirty="0" smtClean="0"/>
              <a:t> </a:t>
            </a:r>
            <a:r>
              <a:rPr lang="fr-FR" sz="1200" dirty="0" err="1" smtClean="0"/>
              <a:t>Grüner</a:t>
            </a:r>
            <a:r>
              <a:rPr lang="fr-FR" sz="1200" dirty="0" smtClean="0"/>
              <a:t> </a:t>
            </a:r>
            <a:r>
              <a:rPr lang="fr-FR" sz="1200" dirty="0"/>
              <a:t>Flocke </a:t>
            </a:r>
            <a:r>
              <a:rPr lang="fr-FR" sz="1200" dirty="0" err="1"/>
              <a:t>und</a:t>
            </a:r>
            <a:r>
              <a:rPr lang="fr-FR" sz="1200" dirty="0"/>
              <a:t> </a:t>
            </a:r>
            <a:r>
              <a:rPr lang="fr-FR" sz="1200" dirty="0" err="1"/>
              <a:t>e</a:t>
            </a:r>
            <a:r>
              <a:rPr lang="fr-FR" sz="1200" dirty="0" err="1" smtClean="0"/>
              <a:t>ngagierter</a:t>
            </a:r>
            <a:r>
              <a:rPr lang="fr-FR" sz="1200" dirty="0" smtClean="0"/>
              <a:t> </a:t>
            </a:r>
            <a:r>
              <a:rPr lang="fr-FR" sz="1200" dirty="0" err="1" smtClean="0"/>
              <a:t>Region</a:t>
            </a:r>
            <a:r>
              <a:rPr lang="fr-FR" sz="1200" dirty="0" smtClean="0"/>
              <a:t>... </a:t>
            </a:r>
            <a:r>
              <a:rPr lang="fr-FR" sz="1200" dirty="0"/>
              <a:t>Die Berge </a:t>
            </a:r>
            <a:r>
              <a:rPr lang="fr-FR" sz="1200" dirty="0" err="1" smtClean="0"/>
              <a:t>leiten</a:t>
            </a:r>
            <a:r>
              <a:rPr lang="fr-FR" sz="1200" dirty="0" smtClean="0"/>
              <a:t> </a:t>
            </a:r>
            <a:r>
              <a:rPr lang="fr-FR" sz="1200" dirty="0" err="1" smtClean="0"/>
              <a:t>ihre</a:t>
            </a:r>
            <a:r>
              <a:rPr lang="fr-FR" sz="1200" dirty="0" smtClean="0"/>
              <a:t> </a:t>
            </a:r>
            <a:r>
              <a:rPr lang="fr-FR" sz="1200" dirty="0" err="1" smtClean="0"/>
              <a:t>Energiewende</a:t>
            </a:r>
            <a:r>
              <a:rPr lang="fr-FR" sz="1200" dirty="0" smtClean="0"/>
              <a:t> </a:t>
            </a:r>
            <a:r>
              <a:rPr lang="fr-FR" sz="1200" dirty="0" err="1" smtClean="0"/>
              <a:t>ein</a:t>
            </a:r>
            <a:r>
              <a:rPr lang="fr-FR" sz="1200" dirty="0" smtClean="0"/>
              <a:t>!</a:t>
            </a:r>
            <a:endParaRPr lang="fr-FR" sz="1200" dirty="0"/>
          </a:p>
          <a:p>
            <a:pPr marL="0" indent="0" algn="l">
              <a:buNone/>
            </a:pPr>
            <a:r>
              <a:rPr lang="fr-FR" sz="1200" dirty="0">
                <a:solidFill>
                  <a:srgbClr val="D7DC40"/>
                </a:solidFill>
                <a:sym typeface="Wingdings 2" panose="05020102010507070707" pitchFamily="18" charset="2"/>
              </a:rPr>
              <a:t> </a:t>
            </a:r>
            <a:r>
              <a:rPr lang="fr-FR" sz="1200" dirty="0"/>
              <a:t>Energiewende: Die Bank in Bewegung</a:t>
            </a:r>
          </a:p>
          <a:p>
            <a:pPr marL="0" indent="0" algn="l">
              <a:buNone/>
            </a:pP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461291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73D2817-0F19-42C1-966D-9CB43A681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Der Kalender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AEE8091-A1C1-4B0C-B678-3F9187F53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err="1"/>
              <a:t>Ausschreibung</a:t>
            </a:r>
            <a:r>
              <a:rPr lang="fr-FR" dirty="0"/>
              <a:t> </a:t>
            </a:r>
            <a:r>
              <a:rPr lang="fr-FR" dirty="0" err="1"/>
              <a:t>zur</a:t>
            </a:r>
            <a:r>
              <a:rPr lang="fr-FR" dirty="0"/>
              <a:t> </a:t>
            </a:r>
            <a:r>
              <a:rPr lang="fr-FR" dirty="0" err="1"/>
              <a:t>Einreichung</a:t>
            </a:r>
            <a:r>
              <a:rPr lang="fr-FR" dirty="0"/>
              <a:t> </a:t>
            </a:r>
            <a:r>
              <a:rPr lang="fr-FR" dirty="0" err="1"/>
              <a:t>von</a:t>
            </a:r>
            <a:r>
              <a:rPr lang="fr-FR" dirty="0"/>
              <a:t> </a:t>
            </a:r>
            <a:r>
              <a:rPr lang="fr-FR" dirty="0" err="1"/>
              <a:t>Beiträgen</a:t>
            </a:r>
            <a:r>
              <a:rPr lang="fr-FR" dirty="0"/>
              <a:t>: </a:t>
            </a:r>
            <a:r>
              <a:rPr lang="fr-FR" dirty="0" err="1"/>
              <a:t>Ihr</a:t>
            </a:r>
            <a:r>
              <a:rPr lang="fr-FR" dirty="0"/>
              <a:t> </a:t>
            </a:r>
            <a:r>
              <a:rPr lang="fr-FR" dirty="0" err="1"/>
              <a:t>Leitfaden</a:t>
            </a:r>
            <a:r>
              <a:rPr lang="fr-FR" dirty="0"/>
              <a:t>, </a:t>
            </a:r>
            <a:r>
              <a:rPr lang="fr-FR" dirty="0" err="1"/>
              <a:t>um</a:t>
            </a:r>
            <a:r>
              <a:rPr lang="fr-FR" dirty="0"/>
              <a:t> </a:t>
            </a:r>
            <a:r>
              <a:rPr lang="fr-FR" dirty="0" err="1"/>
              <a:t>einen</a:t>
            </a:r>
            <a:r>
              <a:rPr lang="fr-FR" dirty="0"/>
              <a:t> Workshop </a:t>
            </a:r>
            <a:r>
              <a:rPr lang="fr-FR" dirty="0" err="1" smtClean="0"/>
              <a:t>vorzuschlagen</a:t>
            </a:r>
            <a:endParaRPr lang="fr-FR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DF3CCDF9-76E8-49AA-B9B8-1D31E845FD34}"/>
              </a:ext>
            </a:extLst>
          </p:cNvPr>
          <p:cNvCxnSpPr>
            <a:cxnSpLocks/>
          </p:cNvCxnSpPr>
          <p:nvPr/>
        </p:nvCxnSpPr>
        <p:spPr>
          <a:xfrm>
            <a:off x="1725150" y="1231837"/>
            <a:ext cx="0" cy="5321363"/>
          </a:xfrm>
          <a:prstGeom prst="line">
            <a:avLst/>
          </a:prstGeom>
          <a:ln>
            <a:solidFill>
              <a:srgbClr val="008B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2441F1F-AB22-4CBE-9CEC-FF53381B1E87}"/>
              </a:ext>
            </a:extLst>
          </p:cNvPr>
          <p:cNvCxnSpPr>
            <a:cxnSpLocks/>
          </p:cNvCxnSpPr>
          <p:nvPr/>
        </p:nvCxnSpPr>
        <p:spPr>
          <a:xfrm>
            <a:off x="1759049" y="1369220"/>
            <a:ext cx="432000" cy="0"/>
          </a:xfrm>
          <a:prstGeom prst="line">
            <a:avLst/>
          </a:prstGeom>
          <a:ln>
            <a:solidFill>
              <a:srgbClr val="008B8E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32D24EBD-7B0B-411C-A95F-67F87D772046}"/>
              </a:ext>
            </a:extLst>
          </p:cNvPr>
          <p:cNvSpPr/>
          <p:nvPr/>
        </p:nvSpPr>
        <p:spPr>
          <a:xfrm>
            <a:off x="1653150" y="1297220"/>
            <a:ext cx="144000" cy="144000"/>
          </a:xfrm>
          <a:prstGeom prst="ellipse">
            <a:avLst/>
          </a:prstGeom>
          <a:solidFill>
            <a:srgbClr val="008B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6627D40-BF07-4C04-8A69-DC9237C7E8A0}"/>
              </a:ext>
            </a:extLst>
          </p:cNvPr>
          <p:cNvSpPr txBox="1"/>
          <p:nvPr/>
        </p:nvSpPr>
        <p:spPr>
          <a:xfrm>
            <a:off x="2163300" y="1205082"/>
            <a:ext cx="6186383" cy="339783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r>
              <a:rPr lang="fr-FR" sz="1400" dirty="0" smtClean="0"/>
              <a:t>1.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b="0" dirty="0">
                <a:solidFill>
                  <a:schemeClr val="tx1"/>
                </a:solidFill>
              </a:rPr>
              <a:t>Oktober: Start der </a:t>
            </a:r>
            <a:r>
              <a:rPr lang="fr-FR" sz="1400" b="0" dirty="0" err="1" smtClean="0">
                <a:solidFill>
                  <a:schemeClr val="tx1"/>
                </a:solidFill>
              </a:rPr>
              <a:t>Ausschreibung</a:t>
            </a:r>
            <a:r>
              <a:rPr lang="fr-FR" sz="1400" b="0" dirty="0" smtClean="0">
                <a:solidFill>
                  <a:schemeClr val="tx1"/>
                </a:solidFill>
              </a:rPr>
              <a:t> </a:t>
            </a:r>
            <a:r>
              <a:rPr lang="fr-FR" sz="1400" b="0" dirty="0">
                <a:solidFill>
                  <a:schemeClr val="tx1"/>
                </a:solidFill>
              </a:rPr>
              <a:t>zur Einreichung von Beiträgen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316A04-F86E-44AD-B559-23E9DBA22DA8}"/>
              </a:ext>
            </a:extLst>
          </p:cNvPr>
          <p:cNvSpPr/>
          <p:nvPr/>
        </p:nvSpPr>
        <p:spPr>
          <a:xfrm>
            <a:off x="2209799" y="1585059"/>
            <a:ext cx="6859483" cy="339784"/>
          </a:xfrm>
          <a:prstGeom prst="rect">
            <a:avLst/>
          </a:prstGeom>
          <a:solidFill>
            <a:srgbClr val="E7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A048554-B6DD-43FF-9C38-7F9977181526}"/>
              </a:ext>
            </a:extLst>
          </p:cNvPr>
          <p:cNvSpPr txBox="1"/>
          <p:nvPr/>
        </p:nvSpPr>
        <p:spPr>
          <a:xfrm>
            <a:off x="2868151" y="1585067"/>
            <a:ext cx="3980322" cy="339783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r>
              <a:rPr lang="fr-FR" sz="1400" b="0" i="1" dirty="0" err="1">
                <a:solidFill>
                  <a:srgbClr val="7F9B9B"/>
                </a:solidFill>
              </a:rPr>
              <a:t>Vorbereitung</a:t>
            </a:r>
            <a:r>
              <a:rPr lang="fr-FR" sz="1400" b="0" i="1" dirty="0">
                <a:solidFill>
                  <a:srgbClr val="7F9B9B"/>
                </a:solidFill>
              </a:rPr>
              <a:t> </a:t>
            </a:r>
            <a:r>
              <a:rPr lang="fr-FR" sz="1400" b="0" i="1" dirty="0" err="1">
                <a:solidFill>
                  <a:srgbClr val="7F9B9B"/>
                </a:solidFill>
              </a:rPr>
              <a:t>und</a:t>
            </a:r>
            <a:r>
              <a:rPr lang="fr-FR" sz="1400" b="0" i="1" dirty="0">
                <a:solidFill>
                  <a:srgbClr val="7F9B9B"/>
                </a:solidFill>
              </a:rPr>
              <a:t> </a:t>
            </a:r>
            <a:r>
              <a:rPr lang="fr-FR" sz="1400" b="0" i="1" dirty="0" err="1">
                <a:solidFill>
                  <a:srgbClr val="7F9B9B"/>
                </a:solidFill>
              </a:rPr>
              <a:t>Einreichung</a:t>
            </a:r>
            <a:r>
              <a:rPr lang="fr-FR" sz="1400" b="0" i="1" dirty="0">
                <a:solidFill>
                  <a:srgbClr val="7F9B9B"/>
                </a:solidFill>
              </a:rPr>
              <a:t> </a:t>
            </a:r>
            <a:r>
              <a:rPr lang="fr-FR" sz="1400" b="0" i="1" dirty="0" err="1">
                <a:solidFill>
                  <a:srgbClr val="7F9B9B"/>
                </a:solidFill>
              </a:rPr>
              <a:t>Ihres</a:t>
            </a:r>
            <a:r>
              <a:rPr lang="fr-FR" sz="1400" b="0" i="1" dirty="0">
                <a:solidFill>
                  <a:srgbClr val="7F9B9B"/>
                </a:solidFill>
              </a:rPr>
              <a:t> </a:t>
            </a:r>
            <a:r>
              <a:rPr lang="fr-FR" sz="1400" b="0" i="1" dirty="0" err="1">
                <a:solidFill>
                  <a:srgbClr val="7F9B9B"/>
                </a:solidFill>
              </a:rPr>
              <a:t>Beitrags</a:t>
            </a:r>
            <a:endParaRPr lang="fr-FR" sz="1400" b="0" i="1" dirty="0">
              <a:solidFill>
                <a:srgbClr val="7F9B9B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64D04D8-B670-4A28-B667-A958B3AC0AF6}"/>
              </a:ext>
            </a:extLst>
          </p:cNvPr>
          <p:cNvSpPr txBox="1"/>
          <p:nvPr/>
        </p:nvSpPr>
        <p:spPr>
          <a:xfrm>
            <a:off x="2163299" y="2014707"/>
            <a:ext cx="6904476" cy="339783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r>
              <a:rPr lang="fr-FR" sz="1400" b="1" dirty="0">
                <a:solidFill>
                  <a:srgbClr val="009B9F"/>
                </a:solidFill>
              </a:rPr>
              <a:t>12. November um 18 Uhr: </a:t>
            </a:r>
            <a:r>
              <a:rPr lang="fr-FR" sz="1400" b="1" dirty="0" err="1" smtClean="0">
                <a:solidFill>
                  <a:srgbClr val="009B9F"/>
                </a:solidFill>
              </a:rPr>
              <a:t>Einreichungsfrist</a:t>
            </a:r>
            <a:endParaRPr lang="fr-FR" sz="1400" b="1" dirty="0">
              <a:solidFill>
                <a:srgbClr val="009B9F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606BFC5-7C7C-40B7-A1C4-4D24B56C8AC7}"/>
              </a:ext>
            </a:extLst>
          </p:cNvPr>
          <p:cNvSpPr txBox="1"/>
          <p:nvPr/>
        </p:nvSpPr>
        <p:spPr>
          <a:xfrm>
            <a:off x="2163300" y="2776707"/>
            <a:ext cx="6904475" cy="339783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r>
              <a:rPr lang="fr-FR" sz="1400" dirty="0"/>
              <a:t>27. bis 31. Januar</a:t>
            </a:r>
            <a:r>
              <a:rPr lang="fr-FR" sz="1400" b="0" dirty="0">
                <a:solidFill>
                  <a:schemeClr val="tx1"/>
                </a:solidFill>
              </a:rPr>
              <a:t>: Information der </a:t>
            </a:r>
            <a:r>
              <a:rPr lang="fr-FR" sz="1400" b="0" dirty="0" err="1" smtClean="0">
                <a:solidFill>
                  <a:schemeClr val="tx1"/>
                </a:solidFill>
              </a:rPr>
              <a:t>Bewerber</a:t>
            </a:r>
            <a:r>
              <a:rPr lang="fr-FR" sz="1400" dirty="0" err="1"/>
              <a:t>I</a:t>
            </a:r>
            <a:r>
              <a:rPr lang="fr-FR" sz="1400" b="0" dirty="0" err="1" smtClean="0">
                <a:solidFill>
                  <a:schemeClr val="tx1"/>
                </a:solidFill>
              </a:rPr>
              <a:t>nnen</a:t>
            </a:r>
            <a:r>
              <a:rPr lang="fr-FR" sz="1400" b="0" dirty="0">
                <a:solidFill>
                  <a:schemeClr val="tx1"/>
                </a:solidFill>
              </a:rPr>
              <a:t>, ob sie ausgewählt wurden oder nicht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40016DD-92F4-497F-A555-D630DA7F6612}"/>
              </a:ext>
            </a:extLst>
          </p:cNvPr>
          <p:cNvSpPr txBox="1"/>
          <p:nvPr/>
        </p:nvSpPr>
        <p:spPr>
          <a:xfrm>
            <a:off x="2172824" y="4146488"/>
            <a:ext cx="6894956" cy="347660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r>
              <a:rPr lang="fr-FR" sz="1400" b="1" dirty="0">
                <a:solidFill>
                  <a:srgbClr val="008B8E"/>
                </a:solidFill>
              </a:rPr>
              <a:t>30. März: Frist für die </a:t>
            </a:r>
            <a:r>
              <a:rPr lang="fr-FR" sz="1400" b="1" dirty="0">
                <a:solidFill>
                  <a:srgbClr val="009B9F"/>
                </a:solidFill>
              </a:rPr>
              <a:t>Einreichung </a:t>
            </a:r>
            <a:r>
              <a:rPr lang="fr-FR" sz="1400" b="1" dirty="0" err="1">
                <a:solidFill>
                  <a:srgbClr val="009B9F"/>
                </a:solidFill>
              </a:rPr>
              <a:t>Ihres</a:t>
            </a:r>
            <a:r>
              <a:rPr lang="fr-FR" sz="1400" b="1" dirty="0">
                <a:solidFill>
                  <a:srgbClr val="009B9F"/>
                </a:solidFill>
              </a:rPr>
              <a:t> </a:t>
            </a:r>
            <a:r>
              <a:rPr lang="fr-FR" sz="1400" b="1" dirty="0" err="1" smtClean="0">
                <a:solidFill>
                  <a:srgbClr val="009B9F"/>
                </a:solidFill>
              </a:rPr>
              <a:t>finalen</a:t>
            </a:r>
            <a:r>
              <a:rPr lang="fr-FR" sz="1400" b="1" dirty="0" smtClean="0">
                <a:solidFill>
                  <a:srgbClr val="009B9F"/>
                </a:solidFill>
              </a:rPr>
              <a:t> </a:t>
            </a:r>
            <a:r>
              <a:rPr lang="fr-FR" sz="1400" b="1" dirty="0">
                <a:solidFill>
                  <a:srgbClr val="009B9F"/>
                </a:solidFill>
              </a:rPr>
              <a:t>Beitrags. </a:t>
            </a:r>
            <a:br>
              <a:rPr lang="fr-FR" sz="1400" b="1" dirty="0">
                <a:solidFill>
                  <a:srgbClr val="009B9F"/>
                </a:solidFill>
              </a:rPr>
            </a:br>
            <a:r>
              <a:rPr lang="fr-FR" sz="1100" b="0" i="1" dirty="0">
                <a:solidFill>
                  <a:schemeClr val="tx1"/>
                </a:solidFill>
              </a:rPr>
              <a:t>           (so wie er im Programm der Konferenz erscheinen wird)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47001FF-F857-440B-BE1F-F025D605599B}"/>
              </a:ext>
            </a:extLst>
          </p:cNvPr>
          <p:cNvSpPr txBox="1"/>
          <p:nvPr/>
        </p:nvSpPr>
        <p:spPr>
          <a:xfrm>
            <a:off x="2163300" y="5287839"/>
            <a:ext cx="7685550" cy="339783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r>
              <a:rPr lang="fr-FR" sz="1400" b="0" dirty="0">
                <a:solidFill>
                  <a:schemeClr val="tx1"/>
                </a:solidFill>
              </a:rPr>
              <a:t>Anfang Mai: Veröffentlichung des Programms auf der Website der </a:t>
            </a:r>
            <a:r>
              <a:rPr lang="fr-FR" sz="1400" b="0" dirty="0" err="1" smtClean="0">
                <a:solidFill>
                  <a:schemeClr val="tx1"/>
                </a:solidFill>
              </a:rPr>
              <a:t>Konferenz</a:t>
            </a:r>
            <a:endParaRPr lang="fr-FR" sz="1400" b="0" dirty="0">
              <a:solidFill>
                <a:schemeClr val="tx1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1B1DAA6-AF84-4F3E-93A5-BA0C56C16651}"/>
              </a:ext>
            </a:extLst>
          </p:cNvPr>
          <p:cNvSpPr txBox="1"/>
          <p:nvPr/>
        </p:nvSpPr>
        <p:spPr>
          <a:xfrm>
            <a:off x="2191049" y="6297498"/>
            <a:ext cx="7094987" cy="339783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r>
              <a:rPr lang="fr-FR" sz="1400" b="1" dirty="0">
                <a:solidFill>
                  <a:srgbClr val="008B8E"/>
                </a:solidFill>
              </a:rPr>
              <a:t>Ende Juni: </a:t>
            </a:r>
            <a:r>
              <a:rPr lang="fr-FR" sz="1400" b="1" dirty="0">
                <a:solidFill>
                  <a:srgbClr val="009B9F"/>
                </a:solidFill>
              </a:rPr>
              <a:t>Übermittlung Ihrer Materialien an die Organisatoren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600FBE-0FD3-4750-B228-9942E4FD58E4}"/>
              </a:ext>
            </a:extLst>
          </p:cNvPr>
          <p:cNvSpPr txBox="1"/>
          <p:nvPr/>
        </p:nvSpPr>
        <p:spPr>
          <a:xfrm>
            <a:off x="2208297" y="5809839"/>
            <a:ext cx="8251795" cy="339783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r>
              <a:rPr lang="fr-FR" sz="1400" dirty="0"/>
              <a:t>24., 25. und 26. Juni 2025</a:t>
            </a:r>
            <a:r>
              <a:rPr lang="fr-FR" sz="1400" b="0" dirty="0">
                <a:solidFill>
                  <a:schemeClr val="tx1"/>
                </a:solidFill>
              </a:rPr>
              <a:t>: Willkommen in der Region Straßburg </a:t>
            </a:r>
            <a:r>
              <a:rPr lang="fr-FR" sz="1400" b="0" dirty="0" err="1">
                <a:solidFill>
                  <a:schemeClr val="tx1"/>
                </a:solidFill>
              </a:rPr>
              <a:t>zur</a:t>
            </a:r>
            <a:r>
              <a:rPr lang="fr-FR" sz="1400" b="0" dirty="0">
                <a:solidFill>
                  <a:schemeClr val="tx1"/>
                </a:solidFill>
              </a:rPr>
              <a:t> </a:t>
            </a:r>
            <a:r>
              <a:rPr lang="fr-FR" sz="1400" b="0" dirty="0" smtClean="0">
                <a:solidFill>
                  <a:schemeClr val="tx1"/>
                </a:solidFill>
              </a:rPr>
              <a:t>26. </a:t>
            </a:r>
            <a:r>
              <a:rPr lang="fr-FR" sz="1400" b="0" dirty="0" err="1" smtClean="0">
                <a:solidFill>
                  <a:schemeClr val="tx1"/>
                </a:solidFill>
              </a:rPr>
              <a:t>Ausgabe</a:t>
            </a:r>
            <a:r>
              <a:rPr lang="fr-FR" sz="1400" b="0" dirty="0" smtClean="0">
                <a:solidFill>
                  <a:schemeClr val="tx1"/>
                </a:solidFill>
              </a:rPr>
              <a:t> der </a:t>
            </a:r>
            <a:r>
              <a:rPr lang="fr-FR" sz="1400" b="0" dirty="0" err="1" smtClean="0">
                <a:solidFill>
                  <a:schemeClr val="tx1"/>
                </a:solidFill>
              </a:rPr>
              <a:t>Konferenz</a:t>
            </a:r>
            <a:r>
              <a:rPr lang="fr-FR" sz="1400" b="0" dirty="0" smtClean="0">
                <a:solidFill>
                  <a:schemeClr val="tx1"/>
                </a:solidFill>
              </a:rPr>
              <a:t>!</a:t>
            </a:r>
            <a:endParaRPr lang="fr-FR" sz="1400" b="0" dirty="0">
              <a:solidFill>
                <a:schemeClr val="tx1"/>
              </a:solidFill>
            </a:endParaRP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3EFF6A86-05B7-4175-98C3-BE6C5942EC42}"/>
              </a:ext>
            </a:extLst>
          </p:cNvPr>
          <p:cNvCxnSpPr>
            <a:cxnSpLocks/>
          </p:cNvCxnSpPr>
          <p:nvPr/>
        </p:nvCxnSpPr>
        <p:spPr>
          <a:xfrm>
            <a:off x="1759050" y="2178845"/>
            <a:ext cx="432000" cy="0"/>
          </a:xfrm>
          <a:prstGeom prst="line">
            <a:avLst/>
          </a:prstGeom>
          <a:ln>
            <a:solidFill>
              <a:srgbClr val="008B8E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lipse 31">
            <a:extLst>
              <a:ext uri="{FF2B5EF4-FFF2-40B4-BE49-F238E27FC236}">
                <a16:creationId xmlns:a16="http://schemas.microsoft.com/office/drawing/2014/main" id="{81C3E2E3-83E1-4A0F-992B-401C131C9FB0}"/>
              </a:ext>
            </a:extLst>
          </p:cNvPr>
          <p:cNvSpPr/>
          <p:nvPr/>
        </p:nvSpPr>
        <p:spPr>
          <a:xfrm>
            <a:off x="1653150" y="2106845"/>
            <a:ext cx="144000" cy="144000"/>
          </a:xfrm>
          <a:prstGeom prst="ellipse">
            <a:avLst/>
          </a:prstGeom>
          <a:solidFill>
            <a:srgbClr val="008B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32B4DB8-DE58-42B4-A0E5-F6062ABB7DF2}"/>
              </a:ext>
            </a:extLst>
          </p:cNvPr>
          <p:cNvSpPr/>
          <p:nvPr/>
        </p:nvSpPr>
        <p:spPr>
          <a:xfrm>
            <a:off x="2208297" y="2402122"/>
            <a:ext cx="6859483" cy="339784"/>
          </a:xfrm>
          <a:prstGeom prst="rect">
            <a:avLst/>
          </a:prstGeom>
          <a:solidFill>
            <a:srgbClr val="E7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C2F472B-E6EE-48F8-9BED-0C12301B02F9}"/>
              </a:ext>
            </a:extLst>
          </p:cNvPr>
          <p:cNvSpPr txBox="1"/>
          <p:nvPr/>
        </p:nvSpPr>
        <p:spPr>
          <a:xfrm>
            <a:off x="2866648" y="2402130"/>
            <a:ext cx="6144002" cy="339783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r>
              <a:rPr lang="fr-FR" sz="1400" b="0" i="1" dirty="0">
                <a:solidFill>
                  <a:srgbClr val="7F9B9B"/>
                </a:solidFill>
              </a:rPr>
              <a:t>Analyse und Auswahl der Beiträge durch alle Mitorganisatoren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332E6D73-56E0-4D39-A302-9D0055E6C494}"/>
              </a:ext>
            </a:extLst>
          </p:cNvPr>
          <p:cNvCxnSpPr>
            <a:cxnSpLocks/>
          </p:cNvCxnSpPr>
          <p:nvPr/>
        </p:nvCxnSpPr>
        <p:spPr>
          <a:xfrm>
            <a:off x="1759050" y="2950370"/>
            <a:ext cx="432000" cy="0"/>
          </a:xfrm>
          <a:prstGeom prst="line">
            <a:avLst/>
          </a:prstGeom>
          <a:ln>
            <a:solidFill>
              <a:srgbClr val="008B8E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lipse 38">
            <a:extLst>
              <a:ext uri="{FF2B5EF4-FFF2-40B4-BE49-F238E27FC236}">
                <a16:creationId xmlns:a16="http://schemas.microsoft.com/office/drawing/2014/main" id="{F8306F64-9263-46DD-8656-FA208B0622FD}"/>
              </a:ext>
            </a:extLst>
          </p:cNvPr>
          <p:cNvSpPr/>
          <p:nvPr/>
        </p:nvSpPr>
        <p:spPr>
          <a:xfrm>
            <a:off x="1653150" y="2878370"/>
            <a:ext cx="144000" cy="144000"/>
          </a:xfrm>
          <a:prstGeom prst="ellipse">
            <a:avLst/>
          </a:prstGeom>
          <a:solidFill>
            <a:srgbClr val="008B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331B0F4-A308-42BD-981A-431802539E5A}"/>
              </a:ext>
            </a:extLst>
          </p:cNvPr>
          <p:cNvSpPr/>
          <p:nvPr/>
        </p:nvSpPr>
        <p:spPr>
          <a:xfrm>
            <a:off x="2208297" y="3571877"/>
            <a:ext cx="6859483" cy="513266"/>
          </a:xfrm>
          <a:prstGeom prst="rect">
            <a:avLst/>
          </a:prstGeom>
          <a:solidFill>
            <a:srgbClr val="E7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49EEB44B-39A2-4A32-A670-1B30982B385D}"/>
              </a:ext>
            </a:extLst>
          </p:cNvPr>
          <p:cNvSpPr txBox="1"/>
          <p:nvPr/>
        </p:nvSpPr>
        <p:spPr>
          <a:xfrm>
            <a:off x="2866648" y="3571885"/>
            <a:ext cx="6086852" cy="513258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r>
              <a:rPr lang="fr-FR" sz="1400" b="0" i="1" dirty="0">
                <a:solidFill>
                  <a:srgbClr val="7F9B9B"/>
                </a:solidFill>
              </a:rPr>
              <a:t>Vorbereitung </a:t>
            </a:r>
            <a:r>
              <a:rPr lang="fr-FR" sz="1400" b="0" i="1" dirty="0" err="1">
                <a:solidFill>
                  <a:srgbClr val="7F9B9B"/>
                </a:solidFill>
              </a:rPr>
              <a:t>Ihres</a:t>
            </a:r>
            <a:r>
              <a:rPr lang="fr-FR" sz="1400" b="0" i="1" dirty="0">
                <a:solidFill>
                  <a:srgbClr val="7F9B9B"/>
                </a:solidFill>
              </a:rPr>
              <a:t> </a:t>
            </a:r>
            <a:r>
              <a:rPr lang="fr-FR" sz="1400" b="0" i="1" dirty="0" err="1" smtClean="0">
                <a:solidFill>
                  <a:srgbClr val="7F9B9B"/>
                </a:solidFill>
              </a:rPr>
              <a:t>finalen</a:t>
            </a:r>
            <a:r>
              <a:rPr lang="fr-FR" sz="1400" b="0" i="1" dirty="0" smtClean="0">
                <a:solidFill>
                  <a:srgbClr val="7F9B9B"/>
                </a:solidFill>
              </a:rPr>
              <a:t> </a:t>
            </a:r>
            <a:r>
              <a:rPr lang="fr-FR" sz="1400" b="0" i="1" dirty="0" err="1" smtClean="0">
                <a:solidFill>
                  <a:srgbClr val="7F9B9B"/>
                </a:solidFill>
              </a:rPr>
              <a:t>Beitrags</a:t>
            </a:r>
            <a:r>
              <a:rPr lang="fr-FR" sz="1400" b="0" i="1" dirty="0">
                <a:solidFill>
                  <a:srgbClr val="7F9B9B"/>
                </a:solidFill>
              </a:rPr>
              <a:t>, Bestätigung der Teilnahme der </a:t>
            </a:r>
            <a:r>
              <a:rPr lang="fr-FR" sz="1400" b="0" i="1" dirty="0" err="1" smtClean="0">
                <a:solidFill>
                  <a:srgbClr val="7F9B9B"/>
                </a:solidFill>
              </a:rPr>
              <a:t>ReferentiInnen</a:t>
            </a:r>
            <a:r>
              <a:rPr lang="fr-FR" sz="1400" b="0" i="1" dirty="0" smtClean="0">
                <a:solidFill>
                  <a:srgbClr val="7F9B9B"/>
                </a:solidFill>
              </a:rPr>
              <a:t> </a:t>
            </a:r>
            <a:r>
              <a:rPr lang="fr-FR" sz="1400" b="0" i="1" dirty="0" err="1" smtClean="0">
                <a:solidFill>
                  <a:srgbClr val="7F9B9B"/>
                </a:solidFill>
              </a:rPr>
              <a:t>und</a:t>
            </a:r>
            <a:r>
              <a:rPr lang="fr-FR" sz="1400" b="0" i="1" dirty="0" smtClean="0">
                <a:solidFill>
                  <a:srgbClr val="7F9B9B"/>
                </a:solidFill>
              </a:rPr>
              <a:t> finale </a:t>
            </a:r>
            <a:r>
              <a:rPr lang="fr-FR" sz="1400" b="0" i="1" dirty="0">
                <a:solidFill>
                  <a:srgbClr val="7F9B9B"/>
                </a:solidFill>
              </a:rPr>
              <a:t>Einreichung</a:t>
            </a: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A3183C26-2A03-447C-A3FD-C859EC59D531}"/>
              </a:ext>
            </a:extLst>
          </p:cNvPr>
          <p:cNvCxnSpPr>
            <a:cxnSpLocks/>
          </p:cNvCxnSpPr>
          <p:nvPr/>
        </p:nvCxnSpPr>
        <p:spPr>
          <a:xfrm>
            <a:off x="1759050" y="4310625"/>
            <a:ext cx="432000" cy="0"/>
          </a:xfrm>
          <a:prstGeom prst="line">
            <a:avLst/>
          </a:prstGeom>
          <a:ln>
            <a:solidFill>
              <a:srgbClr val="008B8E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Ellipse 49">
            <a:extLst>
              <a:ext uri="{FF2B5EF4-FFF2-40B4-BE49-F238E27FC236}">
                <a16:creationId xmlns:a16="http://schemas.microsoft.com/office/drawing/2014/main" id="{0A8C1185-EF16-4BE2-B9B0-30CA986450ED}"/>
              </a:ext>
            </a:extLst>
          </p:cNvPr>
          <p:cNvSpPr/>
          <p:nvPr/>
        </p:nvSpPr>
        <p:spPr>
          <a:xfrm>
            <a:off x="1653150" y="4238625"/>
            <a:ext cx="144000" cy="144000"/>
          </a:xfrm>
          <a:prstGeom prst="ellipse">
            <a:avLst/>
          </a:prstGeom>
          <a:solidFill>
            <a:srgbClr val="008B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1202E06D-316E-4F35-87B8-746AAE517C45}"/>
              </a:ext>
            </a:extLst>
          </p:cNvPr>
          <p:cNvCxnSpPr>
            <a:cxnSpLocks/>
          </p:cNvCxnSpPr>
          <p:nvPr/>
        </p:nvCxnSpPr>
        <p:spPr>
          <a:xfrm>
            <a:off x="1759050" y="5453625"/>
            <a:ext cx="432000" cy="0"/>
          </a:xfrm>
          <a:prstGeom prst="line">
            <a:avLst/>
          </a:prstGeom>
          <a:ln>
            <a:solidFill>
              <a:srgbClr val="008B8E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Ellipse 52">
            <a:extLst>
              <a:ext uri="{FF2B5EF4-FFF2-40B4-BE49-F238E27FC236}">
                <a16:creationId xmlns:a16="http://schemas.microsoft.com/office/drawing/2014/main" id="{DA063FFE-3F22-429C-AF1C-F05A4286C3B2}"/>
              </a:ext>
            </a:extLst>
          </p:cNvPr>
          <p:cNvSpPr/>
          <p:nvPr/>
        </p:nvSpPr>
        <p:spPr>
          <a:xfrm>
            <a:off x="1653150" y="5381625"/>
            <a:ext cx="144000" cy="144000"/>
          </a:xfrm>
          <a:prstGeom prst="ellipse">
            <a:avLst/>
          </a:prstGeom>
          <a:solidFill>
            <a:srgbClr val="008B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97AA053B-88AE-415C-BAF0-0E6F2D28EBEF}"/>
              </a:ext>
            </a:extLst>
          </p:cNvPr>
          <p:cNvCxnSpPr>
            <a:cxnSpLocks/>
          </p:cNvCxnSpPr>
          <p:nvPr/>
        </p:nvCxnSpPr>
        <p:spPr>
          <a:xfrm>
            <a:off x="1759050" y="5977500"/>
            <a:ext cx="432000" cy="0"/>
          </a:xfrm>
          <a:prstGeom prst="line">
            <a:avLst/>
          </a:prstGeom>
          <a:ln>
            <a:solidFill>
              <a:srgbClr val="008B8E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Ellipse 55">
            <a:extLst>
              <a:ext uri="{FF2B5EF4-FFF2-40B4-BE49-F238E27FC236}">
                <a16:creationId xmlns:a16="http://schemas.microsoft.com/office/drawing/2014/main" id="{FACCDDE4-99AC-4321-9714-133E00E51852}"/>
              </a:ext>
            </a:extLst>
          </p:cNvPr>
          <p:cNvSpPr/>
          <p:nvPr/>
        </p:nvSpPr>
        <p:spPr>
          <a:xfrm>
            <a:off x="1653150" y="5905500"/>
            <a:ext cx="144000" cy="144000"/>
          </a:xfrm>
          <a:prstGeom prst="ellipse">
            <a:avLst/>
          </a:prstGeom>
          <a:solidFill>
            <a:srgbClr val="008B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997A547D-1652-46DA-AADC-4A1F1CE08C33}"/>
              </a:ext>
            </a:extLst>
          </p:cNvPr>
          <p:cNvCxnSpPr>
            <a:cxnSpLocks/>
          </p:cNvCxnSpPr>
          <p:nvPr/>
        </p:nvCxnSpPr>
        <p:spPr>
          <a:xfrm>
            <a:off x="1759050" y="6491850"/>
            <a:ext cx="432000" cy="0"/>
          </a:xfrm>
          <a:prstGeom prst="line">
            <a:avLst/>
          </a:prstGeom>
          <a:ln>
            <a:solidFill>
              <a:srgbClr val="008B8E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Ellipse 58">
            <a:extLst>
              <a:ext uri="{FF2B5EF4-FFF2-40B4-BE49-F238E27FC236}">
                <a16:creationId xmlns:a16="http://schemas.microsoft.com/office/drawing/2014/main" id="{919AD08C-4EA4-4E87-BFBB-2F7C0467C1C7}"/>
              </a:ext>
            </a:extLst>
          </p:cNvPr>
          <p:cNvSpPr/>
          <p:nvPr/>
        </p:nvSpPr>
        <p:spPr>
          <a:xfrm>
            <a:off x="1653150" y="6419850"/>
            <a:ext cx="144000" cy="144000"/>
          </a:xfrm>
          <a:prstGeom prst="ellipse">
            <a:avLst/>
          </a:prstGeom>
          <a:solidFill>
            <a:srgbClr val="008B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A33ADDFB-354F-41AA-B051-C44F62F917F9}"/>
              </a:ext>
            </a:extLst>
          </p:cNvPr>
          <p:cNvGrpSpPr/>
          <p:nvPr/>
        </p:nvGrpSpPr>
        <p:grpSpPr>
          <a:xfrm>
            <a:off x="2208297" y="4678198"/>
            <a:ext cx="6859503" cy="513266"/>
            <a:chOff x="2208297" y="4352927"/>
            <a:chExt cx="6859503" cy="513266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FF94A4D-E7BD-4076-9FF5-91DA35A65739}"/>
                </a:ext>
              </a:extLst>
            </p:cNvPr>
            <p:cNvSpPr/>
            <p:nvPr/>
          </p:nvSpPr>
          <p:spPr>
            <a:xfrm>
              <a:off x="2208297" y="4352927"/>
              <a:ext cx="6859483" cy="513266"/>
            </a:xfrm>
            <a:prstGeom prst="rect">
              <a:avLst/>
            </a:prstGeom>
            <a:solidFill>
              <a:srgbClr val="E7F1F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FDF4250C-1E5A-4C02-8F86-94B7392E4482}"/>
                </a:ext>
              </a:extLst>
            </p:cNvPr>
            <p:cNvSpPr txBox="1"/>
            <p:nvPr/>
          </p:nvSpPr>
          <p:spPr>
            <a:xfrm>
              <a:off x="2866648" y="4352935"/>
              <a:ext cx="6201152" cy="513258"/>
            </a:xfrm>
            <a:prstGeom prst="rect">
              <a:avLst/>
            </a:prstGeom>
          </p:spPr>
          <p:txBody>
            <a:bodyPr vert="horz" wrap="square" lIns="102248" tIns="51124" rIns="102248" bIns="51124" rtlCol="0" anchor="t" anchorCtr="0">
              <a:noAutofit/>
            </a:bodyPr>
            <a:lstStyle/>
            <a:p>
              <a:pPr marL="0" indent="0" algn="l">
                <a:buNone/>
              </a:pPr>
              <a:r>
                <a:rPr lang="fr-FR" sz="1400" b="0" i="1" dirty="0">
                  <a:solidFill>
                    <a:srgbClr val="7F9B9B"/>
                  </a:solidFill>
                </a:rPr>
                <a:t>Vorbereitung des Ablaufs Ihres Workshops mit den </a:t>
              </a:r>
              <a:r>
                <a:rPr lang="fr-FR" sz="1400" b="0" i="1" dirty="0" err="1" smtClean="0">
                  <a:solidFill>
                    <a:srgbClr val="7F9B9B"/>
                  </a:solidFill>
                </a:rPr>
                <a:t>ReferentInnen</a:t>
              </a:r>
              <a:r>
                <a:rPr lang="fr-FR" sz="1400" b="0" i="1" dirty="0" smtClean="0">
                  <a:solidFill>
                    <a:srgbClr val="7F9B9B"/>
                  </a:solidFill>
                </a:rPr>
                <a:t>, </a:t>
              </a:r>
              <a:r>
                <a:rPr lang="fr-FR" sz="1400" b="0" i="1" dirty="0">
                  <a:solidFill>
                    <a:srgbClr val="7F9B9B"/>
                  </a:solidFill>
                </a:rPr>
                <a:t>Fertigstellung des </a:t>
              </a:r>
              <a:r>
                <a:rPr lang="fr-FR" sz="1400" b="0" i="1" dirty="0" err="1" smtClean="0">
                  <a:solidFill>
                    <a:srgbClr val="7F9B9B"/>
                  </a:solidFill>
                </a:rPr>
                <a:t>Moderationsformats</a:t>
              </a:r>
              <a:r>
                <a:rPr lang="fr-FR" sz="1400" b="0" i="1" dirty="0" smtClean="0">
                  <a:solidFill>
                    <a:srgbClr val="7F9B9B"/>
                  </a:solidFill>
                </a:rPr>
                <a:t> </a:t>
              </a:r>
              <a:r>
                <a:rPr lang="fr-FR" sz="1400" b="0" i="1" dirty="0">
                  <a:solidFill>
                    <a:srgbClr val="7F9B9B"/>
                  </a:solidFill>
                </a:rPr>
                <a:t>und Vorbereitung Ihrer eventuellen Materialien</a:t>
              </a:r>
            </a:p>
          </p:txBody>
        </p:sp>
      </p:grp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42CCAEAF-185C-4F9B-BF3F-ED6F1CC10D92}"/>
              </a:ext>
            </a:extLst>
          </p:cNvPr>
          <p:cNvCxnSpPr/>
          <p:nvPr/>
        </p:nvCxnSpPr>
        <p:spPr>
          <a:xfrm>
            <a:off x="649970" y="1239530"/>
            <a:ext cx="1080000" cy="0"/>
          </a:xfrm>
          <a:prstGeom prst="line">
            <a:avLst/>
          </a:prstGeom>
          <a:ln>
            <a:solidFill>
              <a:srgbClr val="009B9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ZoneTexte 65">
            <a:extLst>
              <a:ext uri="{FF2B5EF4-FFF2-40B4-BE49-F238E27FC236}">
                <a16:creationId xmlns:a16="http://schemas.microsoft.com/office/drawing/2014/main" id="{45D31632-E145-41D4-9FB5-BF9315C0E1FB}"/>
              </a:ext>
            </a:extLst>
          </p:cNvPr>
          <p:cNvSpPr txBox="1"/>
          <p:nvPr/>
        </p:nvSpPr>
        <p:spPr>
          <a:xfrm>
            <a:off x="602528" y="1294853"/>
            <a:ext cx="894314" cy="319650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r>
              <a:rPr lang="fr-FR" sz="2400" b="0" dirty="0">
                <a:solidFill>
                  <a:srgbClr val="7F9B9B"/>
                </a:solidFill>
              </a:rPr>
              <a:t>2024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13DAB1B2-B0EA-41FF-A53F-5220FE9C5B0D}"/>
              </a:ext>
            </a:extLst>
          </p:cNvPr>
          <p:cNvSpPr txBox="1"/>
          <p:nvPr/>
        </p:nvSpPr>
        <p:spPr>
          <a:xfrm>
            <a:off x="613018" y="2801870"/>
            <a:ext cx="894314" cy="319650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r>
              <a:rPr lang="fr-FR" sz="2400" b="0" dirty="0">
                <a:solidFill>
                  <a:srgbClr val="7F9B9B"/>
                </a:solidFill>
              </a:rPr>
              <a:t>2025</a:t>
            </a:r>
          </a:p>
        </p:txBody>
      </p: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6A7ACD5F-79BA-45BF-97E3-E7548F4E5C0E}"/>
              </a:ext>
            </a:extLst>
          </p:cNvPr>
          <p:cNvCxnSpPr/>
          <p:nvPr/>
        </p:nvCxnSpPr>
        <p:spPr>
          <a:xfrm>
            <a:off x="637098" y="2759888"/>
            <a:ext cx="1080000" cy="0"/>
          </a:xfrm>
          <a:prstGeom prst="line">
            <a:avLst/>
          </a:prstGeom>
          <a:ln>
            <a:solidFill>
              <a:srgbClr val="008B8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Espace réservé du numéro de diapositive 17">
            <a:extLst>
              <a:ext uri="{FF2B5EF4-FFF2-40B4-BE49-F238E27FC236}">
                <a16:creationId xmlns:a16="http://schemas.microsoft.com/office/drawing/2014/main" id="{56289492-9D84-4BE5-8180-4B1447AFA9F7}"/>
              </a:ext>
            </a:extLst>
          </p:cNvPr>
          <p:cNvSpPr txBox="1">
            <a:spLocks/>
          </p:cNvSpPr>
          <p:nvPr/>
        </p:nvSpPr>
        <p:spPr>
          <a:xfrm>
            <a:off x="7376554" y="6954837"/>
            <a:ext cx="2405062" cy="250826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1241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2482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3723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4964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6205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67446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78687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9928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000" dirty="0">
                <a:solidFill>
                  <a:srgbClr val="517071"/>
                </a:solidFill>
              </a:rPr>
              <a:t>S.</a:t>
            </a:r>
            <a:fld id="{D3DC7CD4-961A-4AF1-88F5-7033DAE258D8}" type="slidenum">
              <a:rPr lang="fr-FR" sz="1000" smtClean="0">
                <a:solidFill>
                  <a:srgbClr val="517071"/>
                </a:solidFill>
              </a:rPr>
              <a:t>14</a:t>
            </a:fld>
            <a:r>
              <a:rPr lang="fr-FR" sz="1000" dirty="0">
                <a:solidFill>
                  <a:srgbClr val="517071"/>
                </a:solidFill>
              </a:rPr>
              <a:t> 14/19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06BD0D-A0C6-090D-54BE-CCD79CB2B396}"/>
              </a:ext>
            </a:extLst>
          </p:cNvPr>
          <p:cNvSpPr txBox="1"/>
          <p:nvPr/>
        </p:nvSpPr>
        <p:spPr>
          <a:xfrm>
            <a:off x="2169783" y="3188514"/>
            <a:ext cx="6470216" cy="339783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r>
              <a:rPr lang="fr-FR" sz="1400" b="1" dirty="0">
                <a:solidFill>
                  <a:srgbClr val="009B9F"/>
                </a:solidFill>
              </a:rPr>
              <a:t>12. Februar: Frist für die Bestätigung Ihrer Teilnahme per E-Mail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C118035-FD8A-DD10-36CC-46F8656F5B42}"/>
              </a:ext>
            </a:extLst>
          </p:cNvPr>
          <p:cNvCxnSpPr>
            <a:cxnSpLocks/>
          </p:cNvCxnSpPr>
          <p:nvPr/>
        </p:nvCxnSpPr>
        <p:spPr>
          <a:xfrm>
            <a:off x="1765533" y="3352652"/>
            <a:ext cx="432000" cy="0"/>
          </a:xfrm>
          <a:prstGeom prst="line">
            <a:avLst/>
          </a:prstGeom>
          <a:ln>
            <a:solidFill>
              <a:srgbClr val="008B8E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lipse 7">
            <a:extLst>
              <a:ext uri="{FF2B5EF4-FFF2-40B4-BE49-F238E27FC236}">
                <a16:creationId xmlns:a16="http://schemas.microsoft.com/office/drawing/2014/main" id="{8322F604-4346-0542-CDBC-AC1A5986622F}"/>
              </a:ext>
            </a:extLst>
          </p:cNvPr>
          <p:cNvSpPr/>
          <p:nvPr/>
        </p:nvSpPr>
        <p:spPr>
          <a:xfrm>
            <a:off x="1659633" y="3280652"/>
            <a:ext cx="144000" cy="144000"/>
          </a:xfrm>
          <a:prstGeom prst="ellipse">
            <a:avLst/>
          </a:prstGeom>
          <a:solidFill>
            <a:srgbClr val="008B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302177D1-FD4B-2EA2-88BC-4243B73B92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6050" y="6614677"/>
            <a:ext cx="544042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067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1B9864D-72D4-4BCF-B0D0-FA67DA641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432" y="1333714"/>
            <a:ext cx="9400143" cy="5207338"/>
          </a:xfrm>
        </p:spPr>
        <p:txBody>
          <a:bodyPr vert="horz" lIns="102248" tIns="51124" rIns="102248" bIns="51124" rtlCol="0" anchor="t">
            <a:normAutofit fontScale="70000" lnSpcReduction="20000"/>
          </a:bodyPr>
          <a:lstStyle/>
          <a:p>
            <a:pPr marL="382905" indent="-382905"/>
            <a:r>
              <a:rPr lang="fr-FR" dirty="0"/>
              <a:t>Die Jury, die sich aus den </a:t>
            </a:r>
            <a:r>
              <a:rPr lang="fr-FR" dirty="0" err="1"/>
              <a:t>MitorganisatorInnen </a:t>
            </a:r>
            <a:r>
              <a:rPr lang="fr-FR" dirty="0"/>
              <a:t>zusammensetzt, wird Ihren Beitrag nach folgenden Kriterien analysieren:</a:t>
            </a:r>
            <a:endParaRPr lang="en-US" dirty="0"/>
          </a:p>
          <a:p>
            <a:pPr marL="968375" lvl="1" indent="-457200">
              <a:buFont typeface="+mj-lt"/>
              <a:buAutoNum type="arabicPeriod"/>
            </a:pPr>
            <a:r>
              <a:rPr lang="fr-FR" dirty="0" err="1" smtClean="0">
                <a:ea typeface="Tahoma"/>
              </a:rPr>
              <a:t>Bezug</a:t>
            </a:r>
            <a:r>
              <a:rPr lang="fr-FR" dirty="0" smtClean="0">
                <a:ea typeface="Tahoma"/>
              </a:rPr>
              <a:t> </a:t>
            </a:r>
            <a:r>
              <a:rPr lang="fr-FR" dirty="0">
                <a:ea typeface="Tahoma"/>
              </a:rPr>
              <a:t>zum aktuellen Geschehen</a:t>
            </a:r>
          </a:p>
          <a:p>
            <a:pPr marL="968375" lvl="1" indent="-457200">
              <a:buFont typeface="+mj-lt"/>
              <a:buAutoNum type="arabicPeriod"/>
            </a:pPr>
            <a:r>
              <a:rPr lang="fr-FR" dirty="0" err="1" smtClean="0"/>
              <a:t>Einhaltung</a:t>
            </a:r>
            <a:r>
              <a:rPr lang="fr-FR" dirty="0" smtClean="0"/>
              <a:t> </a:t>
            </a:r>
            <a:r>
              <a:rPr lang="fr-FR" dirty="0"/>
              <a:t>des gewählten Formats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 smtClean="0"/>
              <a:t>Originalität</a:t>
            </a:r>
            <a:r>
              <a:rPr lang="fr-FR" dirty="0" smtClean="0"/>
              <a:t> </a:t>
            </a:r>
            <a:r>
              <a:rPr lang="fr-FR" dirty="0"/>
              <a:t>der </a:t>
            </a:r>
            <a:r>
              <a:rPr lang="fr-FR" dirty="0" err="1" smtClean="0"/>
              <a:t>Moderation</a:t>
            </a:r>
            <a:endParaRPr lang="fr-FR" dirty="0" smtClean="0"/>
          </a:p>
          <a:p>
            <a:pPr marL="968375" lvl="1" indent="-457200">
              <a:buFont typeface="+mj-lt"/>
              <a:buAutoNum type="arabicPeriod"/>
            </a:pPr>
            <a:r>
              <a:rPr lang="fr-FR" dirty="0" err="1" smtClean="0"/>
              <a:t>Originalität</a:t>
            </a:r>
            <a:r>
              <a:rPr lang="fr-FR" dirty="0" smtClean="0"/>
              <a:t> </a:t>
            </a:r>
            <a:r>
              <a:rPr lang="fr-FR" dirty="0"/>
              <a:t>des Beitrags (Inhalt)</a:t>
            </a:r>
          </a:p>
          <a:p>
            <a:pPr marL="968375" lvl="1" indent="-457200">
              <a:buFont typeface="+mj-lt"/>
              <a:buAutoNum type="arabicPeriod"/>
            </a:pPr>
            <a:r>
              <a:rPr lang="fr-FR" dirty="0" err="1" smtClean="0"/>
              <a:t>Übertragungspotenzial</a:t>
            </a:r>
            <a:r>
              <a:rPr lang="fr-FR" dirty="0" smtClean="0"/>
              <a:t> in </a:t>
            </a:r>
            <a:r>
              <a:rPr lang="fr-FR" dirty="0" err="1" smtClean="0"/>
              <a:t>andere</a:t>
            </a:r>
            <a:r>
              <a:rPr lang="fr-FR" dirty="0" smtClean="0"/>
              <a:t> </a:t>
            </a:r>
            <a:r>
              <a:rPr lang="fr-FR" dirty="0" err="1" smtClean="0"/>
              <a:t>Gebiete</a:t>
            </a:r>
            <a:endParaRPr lang="fr-FR" dirty="0">
              <a:ea typeface="Tahoma"/>
            </a:endParaRPr>
          </a:p>
          <a:p>
            <a:pPr marL="968375" lvl="1" indent="-457200">
              <a:buFont typeface="+mj-lt"/>
              <a:buAutoNum type="arabicPeriod"/>
            </a:pPr>
            <a:r>
              <a:rPr lang="fr-FR" dirty="0" err="1" smtClean="0"/>
              <a:t>Vielseitigkeit</a:t>
            </a:r>
            <a:r>
              <a:rPr lang="fr-FR" dirty="0" smtClean="0"/>
              <a:t> </a:t>
            </a:r>
            <a:r>
              <a:rPr lang="fr-FR" dirty="0" err="1" smtClean="0"/>
              <a:t>und</a:t>
            </a:r>
            <a:r>
              <a:rPr lang="fr-FR" dirty="0" smtClean="0"/>
              <a:t> Profil </a:t>
            </a:r>
            <a:r>
              <a:rPr lang="fr-FR" dirty="0"/>
              <a:t>der </a:t>
            </a:r>
            <a:r>
              <a:rPr lang="fr-FR" dirty="0" err="1" smtClean="0"/>
              <a:t>RednerInnen</a:t>
            </a:r>
            <a:endParaRPr lang="fr-FR" dirty="0">
              <a:ea typeface="Tahoma"/>
            </a:endParaRPr>
          </a:p>
          <a:p>
            <a:pPr marL="968375" lvl="1" indent="-457200">
              <a:buFont typeface="+mj-lt"/>
              <a:buAutoNum type="arabicPeriod"/>
            </a:pPr>
            <a:endParaRPr lang="fr-FR" dirty="0">
              <a:ea typeface="Tahoma"/>
            </a:endParaRPr>
          </a:p>
          <a:p>
            <a:pPr marL="968375" lvl="1" indent="-457200">
              <a:buFont typeface="Tahoma"/>
              <a:buAutoNum type="arabicPeriod"/>
            </a:pPr>
            <a:endParaRPr lang="fr-FR" dirty="0">
              <a:ea typeface="Tahoma"/>
            </a:endParaRPr>
          </a:p>
          <a:p>
            <a:pPr marL="382905" indent="-382905"/>
            <a:r>
              <a:rPr lang="fr-FR" dirty="0" err="1" smtClean="0"/>
              <a:t>Weiteres</a:t>
            </a:r>
            <a:r>
              <a:rPr lang="fr-FR" dirty="0" smtClean="0"/>
              <a:t>: </a:t>
            </a:r>
            <a:endParaRPr lang="fr-FR" dirty="0">
              <a:ea typeface="Tahoma"/>
            </a:endParaRPr>
          </a:p>
          <a:p>
            <a:pPr marL="854075" lvl="1"/>
            <a:r>
              <a:rPr lang="fr-FR" dirty="0"/>
              <a:t>Um die Vielfalt der </a:t>
            </a:r>
            <a:r>
              <a:rPr lang="fr-FR" dirty="0" err="1" smtClean="0"/>
              <a:t>Workshopträger</a:t>
            </a:r>
            <a:r>
              <a:rPr lang="fr-FR" dirty="0" smtClean="0"/>
              <a:t> </a:t>
            </a:r>
            <a:r>
              <a:rPr lang="fr-FR" dirty="0" err="1"/>
              <a:t>zu</a:t>
            </a:r>
            <a:r>
              <a:rPr lang="fr-FR" dirty="0"/>
              <a:t> </a:t>
            </a:r>
            <a:r>
              <a:rPr lang="fr-FR" dirty="0" err="1" smtClean="0"/>
              <a:t>gewährleisten</a:t>
            </a:r>
            <a:r>
              <a:rPr lang="fr-FR" dirty="0" smtClean="0"/>
              <a:t>, </a:t>
            </a:r>
            <a:r>
              <a:rPr lang="fr-FR" dirty="0"/>
              <a:t>werden maximal zwei Beiträge pro Organisation berücksichtigt.</a:t>
            </a:r>
            <a:endParaRPr lang="fr-FR" dirty="0">
              <a:ea typeface="Tahoma"/>
            </a:endParaRPr>
          </a:p>
          <a:p>
            <a:pPr marL="854075" lvl="1"/>
            <a:r>
              <a:rPr lang="fr-FR" dirty="0"/>
              <a:t>Die Jury berücksichtigt, wie viele Beiträge pro Organisation eingegangen sind und ob die Organisation bereits in früheren Jahren erfolgreich war.</a:t>
            </a:r>
            <a:endParaRPr lang="fr-FR" dirty="0">
              <a:ea typeface="Tahoma"/>
            </a:endParaRPr>
          </a:p>
          <a:p>
            <a:pPr marL="854075" lvl="1"/>
            <a:r>
              <a:rPr lang="fr-FR" dirty="0">
                <a:ea typeface="Tahoma"/>
              </a:rPr>
              <a:t>Ausgewogenheit zwischen den </a:t>
            </a:r>
            <a:r>
              <a:rPr lang="fr-FR" dirty="0" err="1">
                <a:ea typeface="Tahoma"/>
              </a:rPr>
              <a:t>verschiedenen</a:t>
            </a:r>
            <a:r>
              <a:rPr lang="fr-FR" dirty="0">
                <a:ea typeface="Tahoma"/>
              </a:rPr>
              <a:t> </a:t>
            </a:r>
            <a:r>
              <a:rPr lang="fr-FR" dirty="0" smtClean="0">
                <a:ea typeface="Tahoma"/>
              </a:rPr>
              <a:t>Workshop-</a:t>
            </a:r>
            <a:r>
              <a:rPr lang="fr-FR" dirty="0" err="1" smtClean="0">
                <a:ea typeface="Tahoma"/>
              </a:rPr>
              <a:t>Formaten</a:t>
            </a:r>
            <a:r>
              <a:rPr lang="fr-FR" dirty="0">
                <a:ea typeface="Tahoma"/>
              </a:rPr>
              <a:t>.</a:t>
            </a:r>
            <a:endParaRPr lang="fr-FR" dirty="0" smtClean="0">
              <a:ea typeface="Tahoma"/>
            </a:endParaRPr>
          </a:p>
          <a:p>
            <a:pPr marL="854075" lvl="1"/>
            <a:r>
              <a:rPr lang="fr-FR" dirty="0" smtClean="0"/>
              <a:t>Je </a:t>
            </a:r>
            <a:r>
              <a:rPr lang="fr-FR" dirty="0" err="1" smtClean="0"/>
              <a:t>nach</a:t>
            </a:r>
            <a:r>
              <a:rPr lang="fr-FR" dirty="0" smtClean="0"/>
              <a:t> </a:t>
            </a:r>
            <a:r>
              <a:rPr lang="fr-FR" dirty="0" err="1" smtClean="0"/>
              <a:t>Anzahl</a:t>
            </a:r>
            <a:r>
              <a:rPr lang="fr-FR" dirty="0" smtClean="0"/>
              <a:t> </a:t>
            </a:r>
            <a:r>
              <a:rPr lang="fr-FR" dirty="0" err="1" smtClean="0"/>
              <a:t>und</a:t>
            </a:r>
            <a:r>
              <a:rPr lang="fr-FR" dirty="0" smtClean="0"/>
              <a:t> Art der </a:t>
            </a:r>
            <a:r>
              <a:rPr lang="fr-FR" dirty="0" err="1" smtClean="0"/>
              <a:t>eingegangenen</a:t>
            </a:r>
            <a:r>
              <a:rPr lang="fr-FR" dirty="0" smtClean="0"/>
              <a:t> </a:t>
            </a:r>
            <a:r>
              <a:rPr lang="fr-FR" dirty="0" err="1" smtClean="0"/>
              <a:t>Beiträge</a:t>
            </a:r>
            <a:r>
              <a:rPr lang="fr-FR" dirty="0" smtClean="0"/>
              <a:t> </a:t>
            </a:r>
            <a:r>
              <a:rPr lang="fr-FR" dirty="0" err="1" smtClean="0"/>
              <a:t>können</a:t>
            </a:r>
            <a:r>
              <a:rPr lang="fr-FR" dirty="0" smtClean="0"/>
              <a:t> die </a:t>
            </a:r>
            <a:r>
              <a:rPr lang="fr-FR" dirty="0" err="1" smtClean="0"/>
              <a:t>Organisatoren</a:t>
            </a:r>
            <a:r>
              <a:rPr lang="fr-FR" dirty="0" smtClean="0"/>
              <a:t> </a:t>
            </a:r>
            <a:r>
              <a:rPr lang="fr-FR" dirty="0" err="1" smtClean="0"/>
              <a:t>ausnahmsweise</a:t>
            </a:r>
            <a:r>
              <a:rPr lang="fr-FR" dirty="0" smtClean="0"/>
              <a:t> </a:t>
            </a:r>
            <a:r>
              <a:rPr lang="fr-FR" dirty="0" err="1" smtClean="0"/>
              <a:t>eine</a:t>
            </a:r>
            <a:r>
              <a:rPr lang="fr-FR" dirty="0" smtClean="0"/>
              <a:t> </a:t>
            </a:r>
            <a:r>
              <a:rPr lang="fr-FR" dirty="0" err="1" smtClean="0"/>
              <a:t>Änderung</a:t>
            </a:r>
            <a:r>
              <a:rPr lang="fr-FR" dirty="0" smtClean="0"/>
              <a:t> des Formats </a:t>
            </a:r>
            <a:r>
              <a:rPr lang="fr-FR" dirty="0" err="1" smtClean="0"/>
              <a:t>und</a:t>
            </a:r>
            <a:r>
              <a:rPr lang="fr-FR" dirty="0" smtClean="0"/>
              <a:t> die </a:t>
            </a:r>
            <a:r>
              <a:rPr lang="fr-FR" dirty="0" err="1" smtClean="0"/>
              <a:t>Zusammenlegung</a:t>
            </a:r>
            <a:r>
              <a:rPr lang="fr-FR" dirty="0" smtClean="0"/>
              <a:t> </a:t>
            </a:r>
            <a:r>
              <a:rPr lang="fr-FR" dirty="0" err="1" smtClean="0"/>
              <a:t>von</a:t>
            </a:r>
            <a:r>
              <a:rPr lang="fr-FR" dirty="0" smtClean="0"/>
              <a:t> Workshops </a:t>
            </a:r>
            <a:r>
              <a:rPr lang="fr-FR" dirty="0" err="1" smtClean="0"/>
              <a:t>vorschlagen</a:t>
            </a:r>
            <a:r>
              <a:rPr lang="fr-FR" dirty="0" smtClean="0"/>
              <a:t>, </a:t>
            </a:r>
            <a:r>
              <a:rPr lang="fr-FR" dirty="0" err="1" smtClean="0"/>
              <a:t>wenn</a:t>
            </a:r>
            <a:r>
              <a:rPr lang="fr-FR" dirty="0" smtClean="0"/>
              <a:t> </a:t>
            </a:r>
            <a:r>
              <a:rPr lang="fr-FR" dirty="0" err="1" smtClean="0"/>
              <a:t>ähnliche</a:t>
            </a:r>
            <a:r>
              <a:rPr lang="fr-FR" dirty="0" smtClean="0"/>
              <a:t> </a:t>
            </a:r>
            <a:r>
              <a:rPr lang="fr-FR" dirty="0" err="1" smtClean="0"/>
              <a:t>Themen</a:t>
            </a:r>
            <a:r>
              <a:rPr lang="fr-FR" dirty="0" smtClean="0"/>
              <a:t> </a:t>
            </a:r>
            <a:r>
              <a:rPr lang="fr-FR" dirty="0" err="1" smtClean="0"/>
              <a:t>angesprochen</a:t>
            </a:r>
            <a:r>
              <a:rPr lang="fr-FR" dirty="0" smtClean="0"/>
              <a:t> </a:t>
            </a:r>
            <a:r>
              <a:rPr lang="fr-FR" dirty="0" err="1" smtClean="0"/>
              <a:t>werden</a:t>
            </a:r>
            <a:r>
              <a:rPr lang="fr-FR" dirty="0" smtClean="0"/>
              <a:t>.</a:t>
            </a:r>
            <a:endParaRPr lang="fr-FR" dirty="0">
              <a:ea typeface="Tahoma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E69FD22C-7CFD-474E-B065-06905D633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Wie läuft die Auswahl ab?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1D2B0AB-5437-443A-877A-63E29F6E7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err="1"/>
              <a:t>Ausschreibung</a:t>
            </a:r>
            <a:r>
              <a:rPr lang="fr-FR" dirty="0"/>
              <a:t> </a:t>
            </a:r>
            <a:r>
              <a:rPr lang="fr-FR" dirty="0" err="1"/>
              <a:t>zur</a:t>
            </a:r>
            <a:r>
              <a:rPr lang="fr-FR" dirty="0"/>
              <a:t> </a:t>
            </a:r>
            <a:r>
              <a:rPr lang="fr-FR" dirty="0" err="1"/>
              <a:t>Einreichung</a:t>
            </a:r>
            <a:r>
              <a:rPr lang="fr-FR" dirty="0"/>
              <a:t> </a:t>
            </a:r>
            <a:r>
              <a:rPr lang="fr-FR" dirty="0" err="1"/>
              <a:t>von</a:t>
            </a:r>
            <a:r>
              <a:rPr lang="fr-FR" dirty="0"/>
              <a:t> </a:t>
            </a:r>
            <a:r>
              <a:rPr lang="fr-FR" dirty="0" err="1"/>
              <a:t>Beiträgen</a:t>
            </a:r>
            <a:r>
              <a:rPr lang="fr-FR" dirty="0"/>
              <a:t>: </a:t>
            </a:r>
            <a:r>
              <a:rPr lang="fr-FR" dirty="0" err="1"/>
              <a:t>Ihr</a:t>
            </a:r>
            <a:r>
              <a:rPr lang="fr-FR" dirty="0"/>
              <a:t> </a:t>
            </a:r>
            <a:r>
              <a:rPr lang="fr-FR" dirty="0" err="1"/>
              <a:t>Leitfaden</a:t>
            </a:r>
            <a:r>
              <a:rPr lang="fr-FR" dirty="0"/>
              <a:t>, </a:t>
            </a:r>
            <a:r>
              <a:rPr lang="fr-FR" dirty="0" err="1"/>
              <a:t>um</a:t>
            </a:r>
            <a:r>
              <a:rPr lang="fr-FR" dirty="0"/>
              <a:t> </a:t>
            </a:r>
            <a:r>
              <a:rPr lang="fr-FR" dirty="0" err="1"/>
              <a:t>einen</a:t>
            </a:r>
            <a:r>
              <a:rPr lang="fr-FR" dirty="0"/>
              <a:t> Workshop </a:t>
            </a:r>
            <a:r>
              <a:rPr lang="fr-FR" dirty="0" err="1"/>
              <a:t>vorzuschlagen</a:t>
            </a:r>
            <a:endParaRPr lang="fr-FR" dirty="0"/>
          </a:p>
        </p:txBody>
      </p:sp>
      <p:sp>
        <p:nvSpPr>
          <p:cNvPr id="5" name="Espace réservé du numéro de diapositive 17">
            <a:extLst>
              <a:ext uri="{FF2B5EF4-FFF2-40B4-BE49-F238E27FC236}">
                <a16:creationId xmlns:a16="http://schemas.microsoft.com/office/drawing/2014/main" id="{A005B44E-16EB-4DC0-ACC9-0DCF5FC069A3}"/>
              </a:ext>
            </a:extLst>
          </p:cNvPr>
          <p:cNvSpPr txBox="1">
            <a:spLocks/>
          </p:cNvSpPr>
          <p:nvPr/>
        </p:nvSpPr>
        <p:spPr>
          <a:xfrm>
            <a:off x="7376554" y="6954837"/>
            <a:ext cx="2405062" cy="250826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1241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2482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3723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4964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6205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67446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78687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9928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000" dirty="0">
                <a:solidFill>
                  <a:srgbClr val="517071"/>
                </a:solidFill>
              </a:rPr>
              <a:t>S.</a:t>
            </a:r>
            <a:fld id="{D3DC7CD4-961A-4AF1-88F5-7033DAE258D8}" type="slidenum">
              <a:rPr lang="fr-FR" sz="1000" smtClean="0">
                <a:solidFill>
                  <a:srgbClr val="517071"/>
                </a:solidFill>
              </a:rPr>
              <a:t>15</a:t>
            </a:fld>
            <a:r>
              <a:rPr lang="fr-FR" sz="1000" dirty="0">
                <a:solidFill>
                  <a:srgbClr val="517071"/>
                </a:solidFill>
              </a:rPr>
              <a:t> 15/19</a:t>
            </a:r>
          </a:p>
        </p:txBody>
      </p:sp>
      <p:pic>
        <p:nvPicPr>
          <p:cNvPr id="6" name="Image 5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E98F40AD-02F3-6AFB-7381-8CA4836B2E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6050" y="6614677"/>
            <a:ext cx="544042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992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D810727A-C634-B09A-3D23-CF7076510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432" y="1785580"/>
            <a:ext cx="9619774" cy="4707985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fr-FR" dirty="0"/>
              <a:t>Die Auswertung aller übermittelten Beiträge erfolgt von </a:t>
            </a:r>
            <a:r>
              <a:rPr lang="fr-FR" dirty="0" err="1"/>
              <a:t>Mitte</a:t>
            </a:r>
            <a:r>
              <a:rPr lang="fr-FR" dirty="0"/>
              <a:t> </a:t>
            </a:r>
            <a:r>
              <a:rPr lang="fr-FR" dirty="0" err="1" smtClean="0"/>
              <a:t>November</a:t>
            </a:r>
            <a:r>
              <a:rPr lang="fr-FR" dirty="0" smtClean="0"/>
              <a:t> 2024 </a:t>
            </a:r>
            <a:r>
              <a:rPr lang="fr-FR" dirty="0"/>
              <a:t>bis Mitte Januar 2025.</a:t>
            </a:r>
          </a:p>
          <a:p>
            <a:endParaRPr lang="fr-FR" dirty="0"/>
          </a:p>
          <a:p>
            <a:r>
              <a:rPr lang="fr-FR" dirty="0"/>
              <a:t>Die Jury wird Mitte Januar zusammentreten, um über die Endauswahl zu entscheiden und die Workshops festzulegen.</a:t>
            </a:r>
          </a:p>
          <a:p>
            <a:endParaRPr lang="fr-FR" dirty="0"/>
          </a:p>
          <a:p>
            <a:r>
              <a:rPr lang="fr-FR" dirty="0"/>
              <a:t>Die </a:t>
            </a:r>
            <a:r>
              <a:rPr lang="fr-FR" dirty="0" err="1"/>
              <a:t>Kandidaten </a:t>
            </a:r>
            <a:r>
              <a:rPr lang="fr-FR" dirty="0"/>
              <a:t>werden dann zwischen dem 27. und 31. Januar 2025 darüber informiert, ob ihr Beitrag ausgewählt wurde oder nicht.</a:t>
            </a:r>
          </a:p>
          <a:p>
            <a:endParaRPr lang="fr-FR" dirty="0"/>
          </a:p>
          <a:p>
            <a:r>
              <a:rPr lang="fr-FR" dirty="0"/>
              <a:t>Die </a:t>
            </a:r>
            <a:r>
              <a:rPr lang="fr-FR" dirty="0" err="1"/>
              <a:t>ausgewählten Kandidaten </a:t>
            </a:r>
            <a:r>
              <a:rPr lang="fr-FR" dirty="0"/>
              <a:t>werden dann </a:t>
            </a:r>
            <a:r>
              <a:rPr lang="fr-FR" dirty="0" err="1"/>
              <a:t>aufgefordert</a:t>
            </a:r>
            <a:r>
              <a:rPr lang="fr-FR" dirty="0"/>
              <a:t>, bis zum </a:t>
            </a:r>
            <a:r>
              <a:rPr lang="fr-FR" dirty="0">
                <a:highlight>
                  <a:srgbClr val="D7DC40"/>
                </a:highlight>
              </a:rPr>
              <a:t>12. Februar 2025 </a:t>
            </a:r>
            <a:r>
              <a:rPr lang="fr-FR" dirty="0"/>
              <a:t>per E-Mail ihre Zusage zur Durchführung des ausgewählten Workshops zu bestätigen und </a:t>
            </a:r>
            <a:r>
              <a:rPr lang="fr-FR" dirty="0" err="1"/>
              <a:t>ihren</a:t>
            </a:r>
            <a:r>
              <a:rPr lang="fr-FR" dirty="0"/>
              <a:t> </a:t>
            </a:r>
            <a:r>
              <a:rPr lang="fr-FR" dirty="0" err="1" smtClean="0"/>
              <a:t>finalen</a:t>
            </a:r>
            <a:r>
              <a:rPr lang="fr-FR" dirty="0" smtClean="0"/>
              <a:t> </a:t>
            </a:r>
            <a:r>
              <a:rPr lang="fr-FR" dirty="0"/>
              <a:t>Beitrag (so wie er im </a:t>
            </a:r>
            <a:r>
              <a:rPr lang="fr-FR" dirty="0" err="1"/>
              <a:t>Programm</a:t>
            </a:r>
            <a:r>
              <a:rPr lang="fr-FR" dirty="0"/>
              <a:t> </a:t>
            </a:r>
            <a:r>
              <a:rPr lang="fr-FR" dirty="0" smtClean="0"/>
              <a:t>der </a:t>
            </a:r>
            <a:r>
              <a:rPr lang="fr-FR" dirty="0" err="1" smtClean="0"/>
              <a:t>Konferenz</a:t>
            </a:r>
            <a:r>
              <a:rPr lang="fr-FR" dirty="0" smtClean="0"/>
              <a:t> 2025 </a:t>
            </a:r>
            <a:r>
              <a:rPr lang="fr-FR" dirty="0"/>
              <a:t>erscheinen wird) über ein neues Formular einzureichen. Dieses Formular enthält die gleichen Informationen wie das vorherige, ermöglicht es den </a:t>
            </a:r>
            <a:r>
              <a:rPr lang="fr-FR" dirty="0" err="1"/>
              <a:t>Bewerbern</a:t>
            </a:r>
            <a:r>
              <a:rPr lang="fr-FR" dirty="0"/>
              <a:t> jedoch, den Titel ihres Workshops zu präzisieren, die Beschreibung zu verbessern und die </a:t>
            </a:r>
            <a:r>
              <a:rPr lang="fr-FR" dirty="0" err="1" smtClean="0"/>
              <a:t>ReferentInnen</a:t>
            </a:r>
            <a:r>
              <a:rPr lang="fr-FR" dirty="0" smtClean="0"/>
              <a:t>, </a:t>
            </a:r>
            <a:r>
              <a:rPr lang="fr-FR" dirty="0"/>
              <a:t>die den Workshop mit ihnen durchführen werden, </a:t>
            </a:r>
            <a:r>
              <a:rPr lang="fr-FR" dirty="0" smtClean="0"/>
              <a:t>final </a:t>
            </a:r>
            <a:r>
              <a:rPr lang="fr-FR" dirty="0"/>
              <a:t>aufzulisten.</a:t>
            </a:r>
          </a:p>
          <a:p>
            <a:endParaRPr lang="fr-FR" dirty="0"/>
          </a:p>
          <a:p>
            <a:r>
              <a:rPr lang="fr-FR" dirty="0"/>
              <a:t>Die Frist für die Einreichung des endgültigen Beitrags ist der </a:t>
            </a:r>
            <a:r>
              <a:rPr lang="fr-FR" dirty="0">
                <a:highlight>
                  <a:srgbClr val="D7DC40"/>
                </a:highlight>
              </a:rPr>
              <a:t>30. März 2025 </a:t>
            </a:r>
            <a:r>
              <a:rPr lang="fr-FR" dirty="0"/>
              <a:t>(letzte Frist).</a:t>
            </a:r>
          </a:p>
          <a:p>
            <a:endParaRPr lang="fr-FR" dirty="0"/>
          </a:p>
          <a:p>
            <a:r>
              <a:rPr lang="fr-FR" dirty="0"/>
              <a:t>Den </a:t>
            </a:r>
            <a:r>
              <a:rPr lang="fr-FR" dirty="0" err="1" smtClean="0"/>
              <a:t>KandidatInnen</a:t>
            </a:r>
            <a:r>
              <a:rPr lang="fr-FR" dirty="0" smtClean="0"/>
              <a:t> </a:t>
            </a:r>
            <a:r>
              <a:rPr lang="fr-FR" dirty="0" err="1" smtClean="0"/>
              <a:t>wird</a:t>
            </a:r>
            <a:r>
              <a:rPr lang="fr-FR" dirty="0" smtClean="0"/>
              <a:t> </a:t>
            </a:r>
            <a:r>
              <a:rPr lang="fr-FR" dirty="0"/>
              <a:t>ein Leitfaden übermittelt, der sie bei der Vorbereitung ihres Workshops unterstützt.</a:t>
            </a:r>
          </a:p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15341DF4-E2BA-F85E-170C-AF14164F9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Ergebnisse der Beitragsanalyse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E42C0-71B0-2143-06E3-A5283A56B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err="1"/>
              <a:t>Ausschreibung</a:t>
            </a:r>
            <a:r>
              <a:rPr lang="fr-FR" dirty="0"/>
              <a:t> </a:t>
            </a:r>
            <a:r>
              <a:rPr lang="fr-FR" dirty="0" err="1"/>
              <a:t>zur</a:t>
            </a:r>
            <a:r>
              <a:rPr lang="fr-FR" dirty="0"/>
              <a:t> </a:t>
            </a:r>
            <a:r>
              <a:rPr lang="fr-FR" dirty="0" err="1"/>
              <a:t>Einreichung</a:t>
            </a:r>
            <a:r>
              <a:rPr lang="fr-FR" dirty="0"/>
              <a:t> </a:t>
            </a:r>
            <a:r>
              <a:rPr lang="fr-FR" dirty="0" err="1"/>
              <a:t>von</a:t>
            </a:r>
            <a:r>
              <a:rPr lang="fr-FR" dirty="0"/>
              <a:t> </a:t>
            </a:r>
            <a:r>
              <a:rPr lang="fr-FR" dirty="0" err="1"/>
              <a:t>Beiträgen</a:t>
            </a:r>
            <a:r>
              <a:rPr lang="fr-FR" dirty="0"/>
              <a:t>: </a:t>
            </a:r>
            <a:r>
              <a:rPr lang="fr-FR" dirty="0" err="1"/>
              <a:t>Ihr</a:t>
            </a:r>
            <a:r>
              <a:rPr lang="fr-FR" dirty="0"/>
              <a:t> </a:t>
            </a:r>
            <a:r>
              <a:rPr lang="fr-FR" dirty="0" err="1"/>
              <a:t>Leitfaden</a:t>
            </a:r>
            <a:r>
              <a:rPr lang="fr-FR" dirty="0"/>
              <a:t>, </a:t>
            </a:r>
            <a:r>
              <a:rPr lang="fr-FR" dirty="0" err="1"/>
              <a:t>um</a:t>
            </a:r>
            <a:r>
              <a:rPr lang="fr-FR" dirty="0"/>
              <a:t> </a:t>
            </a:r>
            <a:r>
              <a:rPr lang="fr-FR" dirty="0" err="1"/>
              <a:t>einen</a:t>
            </a:r>
            <a:r>
              <a:rPr lang="fr-FR" dirty="0"/>
              <a:t> Workshop </a:t>
            </a:r>
            <a:r>
              <a:rPr lang="fr-FR" dirty="0" err="1"/>
              <a:t>vorzuschlagen</a:t>
            </a:r>
            <a:endParaRPr lang="fr-FR" dirty="0"/>
          </a:p>
        </p:txBody>
      </p:sp>
      <p:sp>
        <p:nvSpPr>
          <p:cNvPr id="5" name="Espace réservé du numéro de diapositive 17">
            <a:extLst>
              <a:ext uri="{FF2B5EF4-FFF2-40B4-BE49-F238E27FC236}">
                <a16:creationId xmlns:a16="http://schemas.microsoft.com/office/drawing/2014/main" id="{85593465-052F-E52D-572A-5AD945DF9F19}"/>
              </a:ext>
            </a:extLst>
          </p:cNvPr>
          <p:cNvSpPr txBox="1">
            <a:spLocks/>
          </p:cNvSpPr>
          <p:nvPr/>
        </p:nvSpPr>
        <p:spPr>
          <a:xfrm>
            <a:off x="7376554" y="6954837"/>
            <a:ext cx="2405062" cy="250826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1241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2482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3723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4964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6205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67446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78687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9928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000" dirty="0">
                <a:solidFill>
                  <a:srgbClr val="517071"/>
                </a:solidFill>
              </a:rPr>
              <a:t>S.</a:t>
            </a:r>
            <a:fld id="{D3DC7CD4-961A-4AF1-88F5-7033DAE258D8}" type="slidenum">
              <a:rPr lang="fr-FR" sz="1000" smtClean="0">
                <a:solidFill>
                  <a:srgbClr val="517071"/>
                </a:solidFill>
              </a:rPr>
              <a:t>16</a:t>
            </a:fld>
            <a:r>
              <a:rPr lang="fr-FR" sz="1000" dirty="0">
                <a:solidFill>
                  <a:srgbClr val="517071"/>
                </a:solidFill>
              </a:rPr>
              <a:t> 16/19</a:t>
            </a:r>
          </a:p>
        </p:txBody>
      </p:sp>
      <p:pic>
        <p:nvPicPr>
          <p:cNvPr id="6" name="Image 5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6225C1DF-07C4-5805-3A51-7AAE5E50A3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6050" y="6614677"/>
            <a:ext cx="544042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44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A1F80F18-CCBB-4853-AB35-D2728FA5E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432" y="1261404"/>
            <a:ext cx="9619774" cy="5245940"/>
          </a:xfrm>
        </p:spPr>
        <p:txBody>
          <a:bodyPr>
            <a:normAutofit fontScale="47500" lnSpcReduction="20000"/>
          </a:bodyPr>
          <a:lstStyle/>
          <a:p>
            <a:r>
              <a:rPr lang="fr-FR" dirty="0"/>
              <a:t>Sie sind der/die </a:t>
            </a:r>
            <a:r>
              <a:rPr lang="fr-FR" dirty="0" err="1" smtClean="0"/>
              <a:t>TrägerIn</a:t>
            </a:r>
            <a:r>
              <a:rPr lang="fr-FR" dirty="0" smtClean="0"/>
              <a:t> </a:t>
            </a:r>
            <a:r>
              <a:rPr lang="fr-FR" dirty="0"/>
              <a:t>bei der Vorbereitung und Durchführung </a:t>
            </a:r>
            <a:r>
              <a:rPr lang="fr-FR" dirty="0" err="1"/>
              <a:t>Ihres</a:t>
            </a:r>
            <a:r>
              <a:rPr lang="fr-FR" dirty="0"/>
              <a:t> </a:t>
            </a:r>
            <a:r>
              <a:rPr lang="fr-FR" dirty="0" smtClean="0"/>
              <a:t>Workshops </a:t>
            </a:r>
            <a:r>
              <a:rPr lang="fr-FR" dirty="0" err="1" smtClean="0"/>
              <a:t>und</a:t>
            </a:r>
            <a:r>
              <a:rPr lang="fr-FR" dirty="0" smtClean="0"/>
              <a:t> </a:t>
            </a:r>
            <a:r>
              <a:rPr lang="fr-FR" dirty="0" err="1" smtClean="0"/>
              <a:t>Sie</a:t>
            </a:r>
            <a:r>
              <a:rPr lang="fr-FR" dirty="0" smtClean="0"/>
              <a:t> </a:t>
            </a:r>
            <a:r>
              <a:rPr lang="fr-FR" dirty="0" err="1" smtClean="0"/>
              <a:t>haben</a:t>
            </a:r>
            <a:r>
              <a:rPr lang="fr-FR" dirty="0" smtClean="0"/>
              <a:t> </a:t>
            </a:r>
            <a:r>
              <a:rPr lang="fr-FR" dirty="0" err="1" smtClean="0"/>
              <a:t>folgende</a:t>
            </a:r>
            <a:r>
              <a:rPr lang="fr-FR" dirty="0" smtClean="0"/>
              <a:t> </a:t>
            </a:r>
            <a:r>
              <a:rPr lang="fr-FR" dirty="0" err="1" smtClean="0"/>
              <a:t>Verpflichtungen</a:t>
            </a:r>
            <a:r>
              <a:rPr lang="fr-FR" dirty="0" smtClean="0"/>
              <a:t>:</a:t>
            </a:r>
          </a:p>
          <a:p>
            <a:pPr marL="0" indent="0">
              <a:buNone/>
            </a:pPr>
            <a:endParaRPr lang="fr-FR" dirty="0" smtClean="0"/>
          </a:p>
          <a:p>
            <a:pPr marL="968441" lvl="1" indent="-457200">
              <a:buFont typeface="+mj-lt"/>
              <a:buAutoNum type="arabicPeriod"/>
            </a:pPr>
            <a:r>
              <a:rPr lang="fr-FR" b="1" dirty="0" err="1" smtClean="0"/>
              <a:t>Stellen</a:t>
            </a:r>
            <a:r>
              <a:rPr lang="fr-FR" b="1" dirty="0" smtClean="0"/>
              <a:t> </a:t>
            </a:r>
            <a:r>
              <a:rPr lang="fr-FR" b="1" dirty="0" err="1" smtClean="0"/>
              <a:t>Sie</a:t>
            </a:r>
            <a:r>
              <a:rPr lang="fr-FR" b="1" dirty="0" smtClean="0"/>
              <a:t> </a:t>
            </a:r>
            <a:r>
              <a:rPr lang="fr-FR" b="1" dirty="0" err="1" smtClean="0"/>
              <a:t>sicher</a:t>
            </a:r>
            <a:r>
              <a:rPr lang="fr-FR" b="1" dirty="0" smtClean="0"/>
              <a:t>, </a:t>
            </a:r>
            <a:r>
              <a:rPr lang="fr-FR" b="1" dirty="0" err="1" smtClean="0"/>
              <a:t>dass</a:t>
            </a:r>
            <a:r>
              <a:rPr lang="fr-FR" b="1" dirty="0" smtClean="0"/>
              <a:t> </a:t>
            </a:r>
            <a:r>
              <a:rPr lang="fr-FR" b="1" dirty="0" err="1" smtClean="0"/>
              <a:t>Sie</a:t>
            </a:r>
            <a:r>
              <a:rPr lang="fr-FR" b="1" dirty="0" smtClean="0"/>
              <a:t> </a:t>
            </a:r>
            <a:r>
              <a:rPr lang="fr-FR" b="1" dirty="0" err="1" smtClean="0"/>
              <a:t>bei</a:t>
            </a:r>
            <a:r>
              <a:rPr lang="fr-FR" b="1" dirty="0" smtClean="0"/>
              <a:t> der </a:t>
            </a:r>
            <a:r>
              <a:rPr lang="fr-FR" b="1" dirty="0" err="1" smtClean="0"/>
              <a:t>Konferenz</a:t>
            </a:r>
            <a:r>
              <a:rPr lang="fr-FR" b="1" dirty="0" smtClean="0"/>
              <a:t> </a:t>
            </a:r>
            <a:r>
              <a:rPr lang="fr-FR" b="1" dirty="0" err="1" smtClean="0"/>
              <a:t>anwesend</a:t>
            </a:r>
            <a:r>
              <a:rPr lang="fr-FR" b="1" dirty="0" smtClean="0"/>
              <a:t> </a:t>
            </a:r>
            <a:r>
              <a:rPr lang="fr-FR" b="1" dirty="0" err="1" smtClean="0"/>
              <a:t>sind</a:t>
            </a:r>
            <a:r>
              <a:rPr lang="fr-FR" b="1" dirty="0" smtClean="0"/>
              <a:t> (</a:t>
            </a:r>
            <a:r>
              <a:rPr lang="fr-FR" b="1" dirty="0" err="1" smtClean="0"/>
              <a:t>Videokonferenzen</a:t>
            </a:r>
            <a:r>
              <a:rPr lang="fr-FR" b="1" dirty="0" smtClean="0"/>
              <a:t> </a:t>
            </a:r>
            <a:r>
              <a:rPr lang="fr-FR" b="1" dirty="0" err="1" smtClean="0"/>
              <a:t>werden</a:t>
            </a:r>
            <a:r>
              <a:rPr lang="fr-FR" b="1" dirty="0" smtClean="0"/>
              <a:t> </a:t>
            </a:r>
            <a:r>
              <a:rPr lang="fr-FR" b="1" dirty="0" err="1" smtClean="0"/>
              <a:t>für</a:t>
            </a:r>
            <a:r>
              <a:rPr lang="fr-FR" b="1" dirty="0" smtClean="0"/>
              <a:t> die </a:t>
            </a:r>
            <a:r>
              <a:rPr lang="fr-FR" b="1" dirty="0" err="1" smtClean="0"/>
              <a:t>Präsentation</a:t>
            </a:r>
            <a:r>
              <a:rPr lang="fr-FR" b="1" dirty="0" smtClean="0"/>
              <a:t> der Workshops </a:t>
            </a:r>
            <a:r>
              <a:rPr lang="fr-FR" b="1" dirty="0" err="1" smtClean="0"/>
              <a:t>nicht</a:t>
            </a:r>
            <a:r>
              <a:rPr lang="fr-FR" b="1" dirty="0" smtClean="0"/>
              <a:t> </a:t>
            </a:r>
            <a:r>
              <a:rPr lang="fr-FR" b="1" dirty="0" err="1" smtClean="0"/>
              <a:t>akzeptiert</a:t>
            </a:r>
            <a:r>
              <a:rPr lang="fr-FR" b="1" dirty="0" smtClean="0"/>
              <a:t>). Die </a:t>
            </a:r>
            <a:r>
              <a:rPr lang="fr-FR" b="1" dirty="0" err="1" smtClean="0"/>
              <a:t>Organisator</a:t>
            </a:r>
            <a:r>
              <a:rPr lang="fr-FR" b="1" dirty="0" err="1"/>
              <a:t>I</a:t>
            </a:r>
            <a:r>
              <a:rPr lang="fr-FR" b="1" dirty="0" err="1" smtClean="0"/>
              <a:t>nnen</a:t>
            </a:r>
            <a:r>
              <a:rPr lang="fr-FR" b="1" dirty="0" smtClean="0"/>
              <a:t> </a:t>
            </a:r>
            <a:r>
              <a:rPr lang="fr-FR" b="1" dirty="0" err="1" smtClean="0"/>
              <a:t>werden</a:t>
            </a:r>
            <a:r>
              <a:rPr lang="fr-FR" b="1" dirty="0" smtClean="0"/>
              <a:t> </a:t>
            </a:r>
            <a:r>
              <a:rPr lang="fr-FR" b="1" dirty="0" err="1" smtClean="0"/>
              <a:t>jeden</a:t>
            </a:r>
            <a:r>
              <a:rPr lang="fr-FR" b="1" dirty="0" smtClean="0"/>
              <a:t> Workshop </a:t>
            </a:r>
            <a:r>
              <a:rPr lang="fr-FR" b="1" dirty="0" err="1" smtClean="0"/>
              <a:t>absagen</a:t>
            </a:r>
            <a:r>
              <a:rPr lang="fr-FR" b="1" dirty="0" smtClean="0"/>
              <a:t>, der mit </a:t>
            </a:r>
            <a:r>
              <a:rPr lang="fr-FR" b="1" dirty="0" err="1" smtClean="0"/>
              <a:t>einem</a:t>
            </a:r>
            <a:r>
              <a:rPr lang="fr-FR" b="1" dirty="0" smtClean="0"/>
              <a:t> </a:t>
            </a:r>
            <a:r>
              <a:rPr lang="fr-FR" b="1" dirty="0" err="1" smtClean="0"/>
              <a:t>oder</a:t>
            </a:r>
            <a:r>
              <a:rPr lang="fr-FR" b="1" dirty="0" smtClean="0"/>
              <a:t> </a:t>
            </a:r>
            <a:r>
              <a:rPr lang="fr-FR" b="1" dirty="0" err="1" smtClean="0"/>
              <a:t>mehreren</a:t>
            </a:r>
            <a:r>
              <a:rPr lang="fr-FR" b="1" dirty="0" smtClean="0"/>
              <a:t> </a:t>
            </a:r>
            <a:r>
              <a:rPr lang="fr-FR" b="1" dirty="0" err="1" smtClean="0"/>
              <a:t>FernmoderatorInnen</a:t>
            </a:r>
            <a:r>
              <a:rPr lang="fr-FR" b="1" dirty="0" smtClean="0"/>
              <a:t> </a:t>
            </a:r>
            <a:r>
              <a:rPr lang="fr-FR" b="1" dirty="0" err="1" smtClean="0"/>
              <a:t>geplant</a:t>
            </a:r>
            <a:r>
              <a:rPr lang="fr-FR" b="1" dirty="0" smtClean="0"/>
              <a:t> </a:t>
            </a:r>
            <a:r>
              <a:rPr lang="fr-FR" b="1" dirty="0" err="1" smtClean="0"/>
              <a:t>ist</a:t>
            </a:r>
            <a:r>
              <a:rPr lang="fr-FR" b="1" dirty="0" smtClean="0"/>
              <a:t>.</a:t>
            </a:r>
          </a:p>
          <a:p>
            <a:pPr marL="968441" lvl="1" indent="-457200">
              <a:buFont typeface="+mj-lt"/>
              <a:buAutoNum type="arabicPeriod"/>
            </a:pPr>
            <a:r>
              <a:rPr lang="fr-FR" dirty="0" err="1" smtClean="0"/>
              <a:t>Eine</a:t>
            </a:r>
            <a:r>
              <a:rPr lang="fr-FR" dirty="0" smtClean="0"/>
              <a:t>/n </a:t>
            </a:r>
            <a:r>
              <a:rPr lang="fr-FR" dirty="0" err="1"/>
              <a:t>zentrale</a:t>
            </a:r>
            <a:r>
              <a:rPr lang="fr-FR" dirty="0"/>
              <a:t>/n </a:t>
            </a:r>
            <a:r>
              <a:rPr lang="fr-FR" dirty="0" err="1" smtClean="0"/>
              <a:t>AnsprechpartnerIn</a:t>
            </a:r>
            <a:r>
              <a:rPr lang="fr-FR" dirty="0" smtClean="0"/>
              <a:t> </a:t>
            </a:r>
            <a:r>
              <a:rPr lang="fr-FR" dirty="0"/>
              <a:t>bestimmen, der/die als Verbindungsglied zu den </a:t>
            </a:r>
            <a:r>
              <a:rPr lang="fr-FR" dirty="0" err="1" smtClean="0"/>
              <a:t>Organisator</a:t>
            </a:r>
            <a:r>
              <a:rPr lang="fr-FR" dirty="0" err="1"/>
              <a:t>I</a:t>
            </a:r>
            <a:r>
              <a:rPr lang="fr-FR" dirty="0" err="1" smtClean="0"/>
              <a:t>nnen</a:t>
            </a:r>
            <a:r>
              <a:rPr lang="fr-FR" dirty="0" smtClean="0"/>
              <a:t> </a:t>
            </a:r>
            <a:r>
              <a:rPr lang="fr-FR" dirty="0"/>
              <a:t>der Konferenz fungiert</a:t>
            </a:r>
          </a:p>
          <a:p>
            <a:pPr marL="968441" lvl="1" indent="-457200">
              <a:buFont typeface="+mj-lt"/>
              <a:buAutoNum type="arabicPeriod"/>
            </a:pPr>
            <a:r>
              <a:rPr lang="fr-FR" dirty="0"/>
              <a:t>Bereiten Sie Ihren Workshop vor und führen Sie ihn am Tag X durch.</a:t>
            </a:r>
          </a:p>
          <a:p>
            <a:pPr marL="968441" lvl="1" indent="-457200">
              <a:buFont typeface="+mj-lt"/>
              <a:buAutoNum type="arabicPeriod"/>
            </a:pPr>
            <a:r>
              <a:rPr lang="fr-FR" dirty="0"/>
              <a:t>Stellen Sie eine Beschreibung Ihres Workshops bereit, die in das Programm aufgenommen wird, das an die </a:t>
            </a:r>
            <a:r>
              <a:rPr lang="fr-FR" dirty="0" err="1"/>
              <a:t>TeilnehmerInnen </a:t>
            </a:r>
            <a:r>
              <a:rPr lang="fr-FR" dirty="0"/>
              <a:t>verteilt wird.</a:t>
            </a:r>
          </a:p>
          <a:p>
            <a:pPr marL="968441" lvl="1" indent="-457200">
              <a:buFont typeface="+mj-lt"/>
              <a:buAutoNum type="arabicPeriod"/>
            </a:pPr>
            <a:r>
              <a:rPr lang="fr-FR" dirty="0"/>
              <a:t>Halten Sie sich an die von den </a:t>
            </a:r>
            <a:r>
              <a:rPr lang="fr-FR" dirty="0" err="1" smtClean="0"/>
              <a:t>Organisatoren</a:t>
            </a:r>
            <a:r>
              <a:rPr lang="fr-FR" dirty="0" err="1"/>
              <a:t>I</a:t>
            </a:r>
            <a:r>
              <a:rPr lang="fr-FR" dirty="0" err="1" smtClean="0"/>
              <a:t>nnen</a:t>
            </a:r>
            <a:r>
              <a:rPr lang="fr-FR" dirty="0" smtClean="0"/>
              <a:t> </a:t>
            </a:r>
            <a:r>
              <a:rPr lang="fr-FR" dirty="0"/>
              <a:t>festgelegten Fristen. </a:t>
            </a:r>
          </a:p>
          <a:p>
            <a:pPr marL="968441" lvl="1" indent="-457200">
              <a:buFont typeface="+mj-lt"/>
              <a:buAutoNum type="arabicPeriod"/>
            </a:pPr>
            <a:r>
              <a:rPr lang="fr-FR" dirty="0"/>
              <a:t>Verwenden Sie die Grafikcharta der Europäischen Konferenz zur Energiewende, um Ihre Kommunikationsmittel zu erstellen (eine Präsentationsmaske wird Ihnen von den </a:t>
            </a:r>
            <a:r>
              <a:rPr lang="fr-FR" dirty="0" err="1"/>
              <a:t>OrganisatorInnen </a:t>
            </a:r>
            <a:r>
              <a:rPr lang="fr-FR" dirty="0"/>
              <a:t>zur Verfügung gestellt).</a:t>
            </a:r>
          </a:p>
          <a:p>
            <a:pPr marL="968441" lvl="1" indent="-457200">
              <a:buFont typeface="+mj-lt"/>
              <a:buAutoNum type="arabicPeriod"/>
            </a:pPr>
            <a:r>
              <a:rPr lang="fr-FR" dirty="0"/>
              <a:t>Übermitteln Sie Ihr Präsentationsmaterial bis Ende Juni 2025 an die </a:t>
            </a:r>
            <a:r>
              <a:rPr lang="fr-FR" dirty="0" err="1"/>
              <a:t>OrganisatorInnen.</a:t>
            </a:r>
          </a:p>
          <a:p>
            <a:pPr marL="968441" lvl="1" indent="-457200">
              <a:buFont typeface="+mj-lt"/>
              <a:buAutoNum type="arabicPeriod"/>
            </a:pPr>
            <a:r>
              <a:rPr lang="fr-FR" dirty="0"/>
              <a:t>Erlauben Sie den </a:t>
            </a:r>
            <a:r>
              <a:rPr lang="fr-FR" dirty="0" err="1" smtClean="0"/>
              <a:t>OrganisatorInnen</a:t>
            </a:r>
            <a:r>
              <a:rPr lang="fr-FR" dirty="0" smtClean="0"/>
              <a:t>, </a:t>
            </a:r>
            <a:r>
              <a:rPr lang="fr-FR" dirty="0"/>
              <a:t>diese Materialien auf der Website der Konferenzen zu veröffentlichen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 smtClean="0"/>
              <a:t>treten</a:t>
            </a:r>
            <a:r>
              <a:rPr lang="fr-FR" dirty="0" smtClean="0"/>
              <a:t> </a:t>
            </a:r>
            <a:r>
              <a:rPr lang="fr-FR" dirty="0" err="1" smtClean="0"/>
              <a:t>Sie</a:t>
            </a:r>
            <a:r>
              <a:rPr lang="fr-FR" dirty="0" smtClean="0"/>
              <a:t> </a:t>
            </a:r>
            <a:r>
              <a:rPr lang="fr-FR" dirty="0" err="1" smtClean="0"/>
              <a:t>Ihre</a:t>
            </a:r>
            <a:r>
              <a:rPr lang="fr-FR" dirty="0" smtClean="0"/>
              <a:t> </a:t>
            </a:r>
            <a:r>
              <a:rPr lang="fr-FR" dirty="0" err="1"/>
              <a:t>Bildrechte</a:t>
            </a:r>
            <a:r>
              <a:rPr lang="fr-FR" dirty="0"/>
              <a:t> </a:t>
            </a:r>
            <a:r>
              <a:rPr lang="fr-FR" dirty="0" smtClean="0"/>
              <a:t>ab.</a:t>
            </a:r>
            <a:endParaRPr lang="fr-FR" dirty="0"/>
          </a:p>
          <a:p>
            <a:pPr marL="968441" lvl="1" indent="-457200">
              <a:buFont typeface="+mj-lt"/>
              <a:buAutoNum type="arabicPeriod"/>
            </a:pPr>
            <a:endParaRPr lang="fr-FR" dirty="0"/>
          </a:p>
          <a:p>
            <a:pPr marL="968441" lvl="1" indent="-457200">
              <a:buFont typeface="+mj-lt"/>
              <a:buAutoNum type="arabicPeriod"/>
            </a:pPr>
            <a:endParaRPr lang="fr-FR" dirty="0"/>
          </a:p>
          <a:p>
            <a:r>
              <a:rPr lang="fr-FR" dirty="0"/>
              <a:t>Die </a:t>
            </a:r>
            <a:r>
              <a:rPr lang="fr-FR" dirty="0" err="1" smtClean="0"/>
              <a:t>OrganisatorInnen</a:t>
            </a:r>
            <a:r>
              <a:rPr lang="fr-FR" dirty="0" smtClean="0"/>
              <a:t> </a:t>
            </a:r>
            <a:r>
              <a:rPr lang="fr-FR" dirty="0" err="1"/>
              <a:t>verpflichten</a:t>
            </a:r>
            <a:r>
              <a:rPr lang="fr-FR" dirty="0"/>
              <a:t> </a:t>
            </a:r>
            <a:r>
              <a:rPr lang="fr-FR" dirty="0" err="1" smtClean="0"/>
              <a:t>sich</a:t>
            </a:r>
            <a:r>
              <a:rPr lang="fr-FR" dirty="0" smtClean="0"/>
              <a:t> :</a:t>
            </a:r>
            <a:endParaRPr lang="fr-FR" dirty="0"/>
          </a:p>
          <a:p>
            <a:pPr marL="968441" lvl="1" indent="-457200">
              <a:buFont typeface="+mj-lt"/>
              <a:buAutoNum type="arabicPeriod"/>
            </a:pPr>
            <a:r>
              <a:rPr lang="fr-FR" dirty="0"/>
              <a:t>Ihnen den für das Format Ihres Vortrags geeigneten Raum zur Verfügung stellen (Videokonferenzsystem nicht vorgesehen)</a:t>
            </a:r>
          </a:p>
          <a:p>
            <a:pPr marL="968441" lvl="1" indent="-457200">
              <a:buFont typeface="+mj-lt"/>
              <a:buAutoNum type="arabicPeriod"/>
            </a:pPr>
            <a:r>
              <a:rPr lang="fr-FR" dirty="0" err="1" smtClean="0"/>
              <a:t>Für</a:t>
            </a:r>
            <a:r>
              <a:rPr lang="fr-FR" dirty="0" smtClean="0"/>
              <a:t> </a:t>
            </a:r>
            <a:r>
              <a:rPr lang="fr-FR" dirty="0" err="1" smtClean="0"/>
              <a:t>Ihren</a:t>
            </a:r>
            <a:r>
              <a:rPr lang="fr-FR" dirty="0" smtClean="0"/>
              <a:t> Workshop </a:t>
            </a:r>
            <a:r>
              <a:rPr lang="fr-FR" dirty="0" err="1" smtClean="0"/>
              <a:t>zu</a:t>
            </a:r>
            <a:r>
              <a:rPr lang="fr-FR" dirty="0" smtClean="0"/>
              <a:t> </a:t>
            </a:r>
            <a:r>
              <a:rPr lang="fr-FR" dirty="0" err="1" smtClean="0"/>
              <a:t>werben</a:t>
            </a:r>
            <a:r>
              <a:rPr lang="fr-FR" dirty="0" smtClean="0"/>
              <a:t>, </a:t>
            </a:r>
            <a:r>
              <a:rPr lang="fr-FR" dirty="0"/>
              <a:t>indem Sie ihn auf der </a:t>
            </a:r>
            <a:r>
              <a:rPr lang="fr-FR" dirty="0" err="1" smtClean="0"/>
              <a:t>Website</a:t>
            </a:r>
            <a:r>
              <a:rPr lang="fr-FR" dirty="0" smtClean="0"/>
              <a:t> der </a:t>
            </a:r>
            <a:r>
              <a:rPr lang="fr-FR" dirty="0" err="1" smtClean="0"/>
              <a:t>Konferenz</a:t>
            </a:r>
            <a:r>
              <a:rPr lang="fr-FR" dirty="0" smtClean="0"/>
              <a:t> </a:t>
            </a:r>
            <a:r>
              <a:rPr lang="fr-FR" dirty="0" err="1" smtClean="0"/>
              <a:t>veröffentlichen</a:t>
            </a:r>
            <a:r>
              <a:rPr lang="fr-FR" dirty="0"/>
              <a:t>.</a:t>
            </a:r>
          </a:p>
          <a:p>
            <a:pPr marL="968441" lvl="1" indent="-457200">
              <a:buFont typeface="+mj-lt"/>
              <a:buAutoNum type="arabicPeriod"/>
            </a:pPr>
            <a:r>
              <a:rPr lang="fr-FR" dirty="0" err="1" smtClean="0"/>
              <a:t>Kostenloser</a:t>
            </a:r>
            <a:r>
              <a:rPr lang="fr-FR" dirty="0" smtClean="0"/>
              <a:t> </a:t>
            </a:r>
            <a:r>
              <a:rPr lang="fr-FR" dirty="0" err="1" smtClean="0"/>
              <a:t>Eintritt</a:t>
            </a:r>
            <a:r>
              <a:rPr lang="fr-FR" dirty="0" smtClean="0"/>
              <a:t> der </a:t>
            </a:r>
            <a:r>
              <a:rPr lang="fr-FR" dirty="0" err="1" smtClean="0"/>
              <a:t>ReferentInnen</a:t>
            </a:r>
            <a:r>
              <a:rPr lang="fr-FR" dirty="0" smtClean="0"/>
              <a:t> </a:t>
            </a:r>
            <a:r>
              <a:rPr lang="fr-FR" dirty="0" err="1" smtClean="0"/>
              <a:t>am</a:t>
            </a:r>
            <a:r>
              <a:rPr lang="fr-FR" dirty="0" smtClean="0"/>
              <a:t> </a:t>
            </a:r>
            <a:r>
              <a:rPr lang="fr-FR" dirty="0"/>
              <a:t>Tag </a:t>
            </a:r>
            <a:r>
              <a:rPr lang="fr-FR" dirty="0" err="1"/>
              <a:t>ihres</a:t>
            </a:r>
            <a:r>
              <a:rPr lang="fr-FR" dirty="0"/>
              <a:t> </a:t>
            </a:r>
            <a:r>
              <a:rPr lang="fr-FR" dirty="0" err="1" smtClean="0"/>
              <a:t>Vortrags</a:t>
            </a:r>
            <a:r>
              <a:rPr lang="fr-FR" dirty="0" smtClean="0"/>
              <a:t>. </a:t>
            </a:r>
            <a:r>
              <a:rPr lang="fr-FR" dirty="0"/>
              <a:t>Siehe </a:t>
            </a:r>
            <a:r>
              <a:rPr lang="fr-FR" dirty="0" err="1"/>
              <a:t>Preisliste</a:t>
            </a:r>
            <a:r>
              <a:rPr lang="fr-FR" dirty="0"/>
              <a:t> </a:t>
            </a:r>
            <a:r>
              <a:rPr lang="fr-FR" dirty="0" err="1" smtClean="0"/>
              <a:t>für</a:t>
            </a:r>
            <a:r>
              <a:rPr lang="fr-FR" dirty="0" smtClean="0"/>
              <a:t> </a:t>
            </a:r>
            <a:r>
              <a:rPr lang="fr-FR" dirty="0"/>
              <a:t>die </a:t>
            </a:r>
            <a:r>
              <a:rPr lang="fr-FR" dirty="0" err="1"/>
              <a:t>anderen</a:t>
            </a:r>
            <a:r>
              <a:rPr lang="fr-FR" dirty="0"/>
              <a:t> </a:t>
            </a:r>
            <a:r>
              <a:rPr lang="fr-FR" dirty="0"/>
              <a:t>Tage </a:t>
            </a:r>
            <a:r>
              <a:rPr lang="fr-FR" dirty="0" err="1"/>
              <a:t>auf</a:t>
            </a:r>
            <a:r>
              <a:rPr lang="fr-FR" dirty="0"/>
              <a:t> der </a:t>
            </a:r>
            <a:r>
              <a:rPr lang="fr-FR" dirty="0" err="1" smtClean="0"/>
              <a:t>Website</a:t>
            </a:r>
            <a:r>
              <a:rPr lang="fr-FR" dirty="0" smtClean="0"/>
              <a:t>. </a:t>
            </a:r>
            <a:r>
              <a:rPr lang="fr-FR" dirty="0"/>
              <a:t>Die Kosten für Transport und Unterkunft gehen zu Lasten der </a:t>
            </a:r>
            <a:r>
              <a:rPr lang="fr-FR" dirty="0" err="1" smtClean="0"/>
              <a:t>ReferentInnen</a:t>
            </a:r>
            <a:endParaRPr lang="fr-FR" dirty="0"/>
          </a:p>
          <a:p>
            <a:pPr marL="968441" lvl="1" indent="-457200">
              <a:buFont typeface="+mj-lt"/>
              <a:buAutoNum type="arabicPeriod"/>
            </a:pPr>
            <a:endParaRPr lang="fr-FR" dirty="0"/>
          </a:p>
          <a:p>
            <a:pPr marL="511241" lvl="1" indent="0">
              <a:buNone/>
            </a:pPr>
            <a:r>
              <a:rPr lang="fr-FR" dirty="0"/>
              <a:t>Aufgrund des Datenschutzgesetzes dürfen die </a:t>
            </a:r>
            <a:r>
              <a:rPr lang="fr-FR" dirty="0" err="1" smtClean="0"/>
              <a:t>OrganisatorInnen</a:t>
            </a:r>
            <a:r>
              <a:rPr lang="fr-FR" dirty="0" smtClean="0"/>
              <a:t> die </a:t>
            </a:r>
            <a:r>
              <a:rPr lang="fr-FR" dirty="0"/>
              <a:t>Liste der </a:t>
            </a:r>
            <a:r>
              <a:rPr lang="fr-FR" dirty="0" err="1" smtClean="0"/>
              <a:t>TeilnehmerInnen</a:t>
            </a:r>
            <a:r>
              <a:rPr lang="fr-FR" dirty="0" smtClean="0"/>
              <a:t> </a:t>
            </a:r>
            <a:r>
              <a:rPr lang="fr-FR" dirty="0"/>
              <a:t>an Ihrem Workshop nicht an Sie weitergeben.</a:t>
            </a:r>
          </a:p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1E25756C-7BD4-474B-B43A-5A761F8BA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Unsere gegenseitigen Verpflichtungen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DEEC26D-331A-44C0-91B4-457831FED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err="1"/>
              <a:t>Ausschreibung</a:t>
            </a:r>
            <a:r>
              <a:rPr lang="fr-FR" dirty="0"/>
              <a:t> </a:t>
            </a:r>
            <a:r>
              <a:rPr lang="fr-FR" dirty="0" err="1"/>
              <a:t>zur</a:t>
            </a:r>
            <a:r>
              <a:rPr lang="fr-FR" dirty="0"/>
              <a:t> </a:t>
            </a:r>
            <a:r>
              <a:rPr lang="fr-FR" dirty="0" err="1"/>
              <a:t>Einreichung</a:t>
            </a:r>
            <a:r>
              <a:rPr lang="fr-FR" dirty="0"/>
              <a:t> </a:t>
            </a:r>
            <a:r>
              <a:rPr lang="fr-FR" dirty="0" err="1"/>
              <a:t>von</a:t>
            </a:r>
            <a:r>
              <a:rPr lang="fr-FR" dirty="0"/>
              <a:t> </a:t>
            </a:r>
            <a:r>
              <a:rPr lang="fr-FR" dirty="0" err="1"/>
              <a:t>Beiträgen</a:t>
            </a:r>
            <a:r>
              <a:rPr lang="fr-FR" dirty="0"/>
              <a:t>: </a:t>
            </a:r>
            <a:r>
              <a:rPr lang="fr-FR" dirty="0" err="1"/>
              <a:t>Ihr</a:t>
            </a:r>
            <a:r>
              <a:rPr lang="fr-FR" dirty="0"/>
              <a:t> </a:t>
            </a:r>
            <a:r>
              <a:rPr lang="fr-FR" dirty="0" err="1"/>
              <a:t>Leitfaden</a:t>
            </a:r>
            <a:r>
              <a:rPr lang="fr-FR" dirty="0"/>
              <a:t>, </a:t>
            </a:r>
            <a:r>
              <a:rPr lang="fr-FR" dirty="0" err="1"/>
              <a:t>um</a:t>
            </a:r>
            <a:r>
              <a:rPr lang="fr-FR" dirty="0"/>
              <a:t> </a:t>
            </a:r>
            <a:r>
              <a:rPr lang="fr-FR" dirty="0" err="1"/>
              <a:t>einen</a:t>
            </a:r>
            <a:r>
              <a:rPr lang="fr-FR" dirty="0"/>
              <a:t> Workshop </a:t>
            </a:r>
            <a:r>
              <a:rPr lang="fr-FR" dirty="0" err="1" smtClean="0"/>
              <a:t>vorzuschlagen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BA3EE4-047F-4C2B-A3CD-2E73069BAC10}"/>
              </a:ext>
            </a:extLst>
          </p:cNvPr>
          <p:cNvSpPr txBox="1"/>
          <p:nvPr/>
        </p:nvSpPr>
        <p:spPr>
          <a:xfrm>
            <a:off x="4886325" y="3157537"/>
            <a:ext cx="914400" cy="914400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endParaRPr lang="fr-FR" sz="2400" b="0">
              <a:solidFill>
                <a:schemeClr val="tx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51DDF30-F98D-4F79-92D6-FB841C549A4A}"/>
              </a:ext>
            </a:extLst>
          </p:cNvPr>
          <p:cNvSpPr txBox="1"/>
          <p:nvPr/>
        </p:nvSpPr>
        <p:spPr>
          <a:xfrm>
            <a:off x="5753100" y="3602831"/>
            <a:ext cx="47625" cy="102394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endParaRPr lang="fr-FR" sz="2400" b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17">
            <a:extLst>
              <a:ext uri="{FF2B5EF4-FFF2-40B4-BE49-F238E27FC236}">
                <a16:creationId xmlns:a16="http://schemas.microsoft.com/office/drawing/2014/main" id="{9DDBB3B5-8EC0-4AD2-B01F-9E6125EB180F}"/>
              </a:ext>
            </a:extLst>
          </p:cNvPr>
          <p:cNvSpPr txBox="1">
            <a:spLocks/>
          </p:cNvSpPr>
          <p:nvPr/>
        </p:nvSpPr>
        <p:spPr>
          <a:xfrm>
            <a:off x="7376554" y="6954837"/>
            <a:ext cx="2405062" cy="250826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1241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2482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3723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4964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6205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67446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78687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9928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000" dirty="0">
                <a:solidFill>
                  <a:srgbClr val="517071"/>
                </a:solidFill>
              </a:rPr>
              <a:t>S.</a:t>
            </a:r>
            <a:fld id="{D3DC7CD4-961A-4AF1-88F5-7033DAE258D8}" type="slidenum">
              <a:rPr lang="fr-FR" sz="1000" smtClean="0">
                <a:solidFill>
                  <a:srgbClr val="517071"/>
                </a:solidFill>
              </a:rPr>
              <a:t>17</a:t>
            </a:fld>
            <a:r>
              <a:rPr lang="fr-FR" sz="1000" dirty="0">
                <a:solidFill>
                  <a:srgbClr val="517071"/>
                </a:solidFill>
              </a:rPr>
              <a:t> 17/19</a:t>
            </a:r>
          </a:p>
        </p:txBody>
      </p:sp>
      <p:pic>
        <p:nvPicPr>
          <p:cNvPr id="5" name="Image 4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DD4F83EE-765F-8735-A9BD-8EC2AE1529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6050" y="6614677"/>
            <a:ext cx="544042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305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A1F80F18-CCBB-4853-AB35-D2728FA5E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432" y="1261404"/>
            <a:ext cx="8717518" cy="708745"/>
          </a:xfrm>
        </p:spPr>
        <p:txBody>
          <a:bodyPr>
            <a:normAutofit fontScale="55000" lnSpcReduction="20000"/>
          </a:bodyPr>
          <a:lstStyle/>
          <a:p>
            <a:r>
              <a:rPr lang="fr-FR" dirty="0"/>
              <a:t>Zu Ihrer Information teilen wir Ihnen im Folgenden mit, wie viele Bewerbungen für die vorangegangene Ausgabe in jedem Workshop-Format eingegangen sind und wie viele Workshops ausgewählt wurden</a:t>
            </a:r>
            <a:endParaRPr lang="fr-FR" dirty="0">
              <a:highlight>
                <a:srgbClr val="FFFF00"/>
              </a:highlight>
            </a:endParaRPr>
          </a:p>
          <a:p>
            <a:endParaRPr lang="fr-FR" dirty="0"/>
          </a:p>
          <a:p>
            <a:pPr marL="968441" lvl="1" indent="-457200">
              <a:buFont typeface="+mj-lt"/>
              <a:buAutoNum type="arabicPeriod"/>
            </a:pPr>
            <a:endParaRPr lang="fr-FR" dirty="0"/>
          </a:p>
          <a:p>
            <a:pPr marL="968441" lvl="1" indent="-457200">
              <a:buFont typeface="+mj-lt"/>
              <a:buAutoNum type="arabicPeriod"/>
            </a:pPr>
            <a:endParaRPr lang="fr-FR" dirty="0"/>
          </a:p>
          <a:p>
            <a:pPr marL="511241" lvl="1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1E25756C-7BD4-474B-B43A-5A761F8BA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32" y="307100"/>
            <a:ext cx="9999747" cy="446202"/>
          </a:xfrm>
        </p:spPr>
        <p:txBody>
          <a:bodyPr/>
          <a:lstStyle/>
          <a:p>
            <a:r>
              <a:rPr lang="fr-FR" sz="1600" dirty="0" err="1" smtClean="0"/>
              <a:t>Anzahl</a:t>
            </a:r>
            <a:r>
              <a:rPr lang="fr-FR" sz="1600" dirty="0" smtClean="0"/>
              <a:t> </a:t>
            </a:r>
            <a:r>
              <a:rPr lang="fr-FR" sz="1600" dirty="0"/>
              <a:t>der eingegangenen </a:t>
            </a:r>
            <a:r>
              <a:rPr lang="fr-FR" sz="1600" dirty="0" err="1"/>
              <a:t>Bewerbungen</a:t>
            </a:r>
            <a:r>
              <a:rPr lang="fr-FR" sz="1600" dirty="0"/>
              <a:t> </a:t>
            </a:r>
            <a:r>
              <a:rPr lang="fr-FR" sz="1600" dirty="0" smtClean="0"/>
              <a:t>Der </a:t>
            </a:r>
            <a:r>
              <a:rPr lang="fr-FR" sz="1600" dirty="0" err="1" smtClean="0"/>
              <a:t>vorangegangenen</a:t>
            </a:r>
            <a:r>
              <a:rPr lang="fr-FR" sz="1600" dirty="0" smtClean="0"/>
              <a:t> </a:t>
            </a:r>
            <a:r>
              <a:rPr lang="fr-FR" sz="1600" dirty="0"/>
              <a:t>Ausgabe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DEEC26D-331A-44C0-91B4-457831FED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err="1" smtClean="0"/>
              <a:t>Ausschreibung</a:t>
            </a:r>
            <a:r>
              <a:rPr lang="fr-FR" dirty="0" smtClean="0"/>
              <a:t> </a:t>
            </a:r>
            <a:r>
              <a:rPr lang="fr-FR" dirty="0" err="1" smtClean="0"/>
              <a:t>zur</a:t>
            </a:r>
            <a:r>
              <a:rPr lang="fr-FR" dirty="0" smtClean="0"/>
              <a:t> </a:t>
            </a:r>
            <a:r>
              <a:rPr lang="fr-FR" dirty="0" err="1"/>
              <a:t>Einreichung</a:t>
            </a:r>
            <a:r>
              <a:rPr lang="fr-FR" dirty="0"/>
              <a:t> </a:t>
            </a:r>
            <a:r>
              <a:rPr lang="fr-FR" dirty="0" err="1"/>
              <a:t>von</a:t>
            </a:r>
            <a:r>
              <a:rPr lang="fr-FR" dirty="0"/>
              <a:t> </a:t>
            </a:r>
            <a:r>
              <a:rPr lang="fr-FR" dirty="0" err="1"/>
              <a:t>Beiträgen</a:t>
            </a:r>
            <a:r>
              <a:rPr lang="fr-FR" dirty="0"/>
              <a:t>: </a:t>
            </a:r>
            <a:r>
              <a:rPr lang="fr-FR" dirty="0" err="1"/>
              <a:t>Ihr</a:t>
            </a:r>
            <a:r>
              <a:rPr lang="fr-FR" dirty="0"/>
              <a:t> </a:t>
            </a:r>
            <a:r>
              <a:rPr lang="fr-FR" dirty="0" err="1"/>
              <a:t>Leitfaden</a:t>
            </a:r>
            <a:r>
              <a:rPr lang="fr-FR" dirty="0"/>
              <a:t>, </a:t>
            </a:r>
            <a:r>
              <a:rPr lang="fr-FR" dirty="0" err="1"/>
              <a:t>um</a:t>
            </a:r>
            <a:r>
              <a:rPr lang="fr-FR" dirty="0"/>
              <a:t> </a:t>
            </a:r>
            <a:r>
              <a:rPr lang="fr-FR" dirty="0" err="1"/>
              <a:t>einen</a:t>
            </a:r>
            <a:r>
              <a:rPr lang="fr-FR" dirty="0"/>
              <a:t> Workshop </a:t>
            </a:r>
            <a:r>
              <a:rPr lang="fr-FR" dirty="0" err="1"/>
              <a:t>vorzuschlagen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BA3EE4-047F-4C2B-A3CD-2E73069BAC10}"/>
              </a:ext>
            </a:extLst>
          </p:cNvPr>
          <p:cNvSpPr txBox="1"/>
          <p:nvPr/>
        </p:nvSpPr>
        <p:spPr>
          <a:xfrm>
            <a:off x="4886325" y="3157537"/>
            <a:ext cx="914400" cy="914400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endParaRPr lang="fr-FR" sz="2400" b="0">
              <a:solidFill>
                <a:schemeClr val="tx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51DDF30-F98D-4F79-92D6-FB841C549A4A}"/>
              </a:ext>
            </a:extLst>
          </p:cNvPr>
          <p:cNvSpPr txBox="1"/>
          <p:nvPr/>
        </p:nvSpPr>
        <p:spPr>
          <a:xfrm>
            <a:off x="5753100" y="3602831"/>
            <a:ext cx="47625" cy="102394"/>
          </a:xfrm>
          <a:prstGeom prst="rect">
            <a:avLst/>
          </a:prstGeom>
        </p:spPr>
        <p:txBody>
          <a:bodyPr vert="horz" wrap="square" lIns="102248" tIns="51124" rIns="102248" bIns="51124" rtlCol="0" anchor="t" anchorCtr="0">
            <a:noAutofit/>
          </a:bodyPr>
          <a:lstStyle/>
          <a:p>
            <a:pPr marL="0" indent="0" algn="l">
              <a:buNone/>
            </a:pPr>
            <a:endParaRPr lang="fr-FR" sz="2400" b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17">
            <a:extLst>
              <a:ext uri="{FF2B5EF4-FFF2-40B4-BE49-F238E27FC236}">
                <a16:creationId xmlns:a16="http://schemas.microsoft.com/office/drawing/2014/main" id="{9DDBB3B5-8EC0-4AD2-B01F-9E6125EB180F}"/>
              </a:ext>
            </a:extLst>
          </p:cNvPr>
          <p:cNvSpPr txBox="1">
            <a:spLocks/>
          </p:cNvSpPr>
          <p:nvPr/>
        </p:nvSpPr>
        <p:spPr>
          <a:xfrm>
            <a:off x="7376554" y="6954837"/>
            <a:ext cx="2405062" cy="250826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1241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2482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3723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4964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6205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67446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78687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9928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000" dirty="0">
                <a:solidFill>
                  <a:srgbClr val="517071"/>
                </a:solidFill>
              </a:rPr>
              <a:t>S.</a:t>
            </a:r>
            <a:fld id="{D3DC7CD4-961A-4AF1-88F5-7033DAE258D8}" type="slidenum">
              <a:rPr lang="fr-FR" sz="1000" smtClean="0">
                <a:solidFill>
                  <a:srgbClr val="517071"/>
                </a:solidFill>
              </a:rPr>
              <a:t>18</a:t>
            </a:fld>
            <a:r>
              <a:rPr lang="fr-FR" sz="1000" dirty="0">
                <a:solidFill>
                  <a:srgbClr val="517071"/>
                </a:solidFill>
              </a:rPr>
              <a:t> 18/19</a:t>
            </a:r>
          </a:p>
        </p:txBody>
      </p:sp>
      <p:pic>
        <p:nvPicPr>
          <p:cNvPr id="5" name="Image 4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DD4F83EE-765F-8735-A9BD-8EC2AE1529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6050" y="6614677"/>
            <a:ext cx="544042" cy="57600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73F84F0-7C6C-AC12-AF71-3172D28E0C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561327"/>
              </p:ext>
            </p:extLst>
          </p:nvPr>
        </p:nvGraphicFramePr>
        <p:xfrm>
          <a:off x="2068690" y="2336862"/>
          <a:ext cx="6347944" cy="3632365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586986">
                  <a:extLst>
                    <a:ext uri="{9D8B030D-6E8A-4147-A177-3AD203B41FA5}">
                      <a16:colId xmlns:a16="http://schemas.microsoft.com/office/drawing/2014/main" val="2796880864"/>
                    </a:ext>
                  </a:extLst>
                </a:gridCol>
                <a:gridCol w="1586986">
                  <a:extLst>
                    <a:ext uri="{9D8B030D-6E8A-4147-A177-3AD203B41FA5}">
                      <a16:colId xmlns:a16="http://schemas.microsoft.com/office/drawing/2014/main" val="1520324701"/>
                    </a:ext>
                  </a:extLst>
                </a:gridCol>
                <a:gridCol w="1586986">
                  <a:extLst>
                    <a:ext uri="{9D8B030D-6E8A-4147-A177-3AD203B41FA5}">
                      <a16:colId xmlns:a16="http://schemas.microsoft.com/office/drawing/2014/main" val="926185195"/>
                    </a:ext>
                  </a:extLst>
                </a:gridCol>
                <a:gridCol w="1586986">
                  <a:extLst>
                    <a:ext uri="{9D8B030D-6E8A-4147-A177-3AD203B41FA5}">
                      <a16:colId xmlns:a16="http://schemas.microsoft.com/office/drawing/2014/main" val="2424042873"/>
                    </a:ext>
                  </a:extLst>
                </a:gridCol>
              </a:tblGrid>
              <a:tr h="77412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Art des Workshops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Anzahl der </a:t>
                      </a:r>
                      <a:r>
                        <a:rPr lang="fr-FR" sz="1400" dirty="0" err="1" smtClean="0">
                          <a:effectLst/>
                        </a:rPr>
                        <a:t>eingegangen</a:t>
                      </a:r>
                      <a:r>
                        <a:rPr lang="fr-FR" sz="1400" dirty="0" smtClean="0">
                          <a:effectLst/>
                        </a:rPr>
                        <a:t> </a:t>
                      </a:r>
                      <a:r>
                        <a:rPr lang="fr-FR" sz="1400" dirty="0">
                          <a:effectLst/>
                        </a:rPr>
                        <a:t>Bewerbungen 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Anzahl der von der Jury ausgewählten Workshops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Prozentualer Anteil der ausgewählten Workshops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73717485"/>
                  </a:ext>
                </a:extLst>
              </a:tr>
              <a:tr h="55197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CHALLENGE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38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28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74 %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43254050"/>
                  </a:ext>
                </a:extLst>
              </a:tr>
              <a:tr h="55197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effectLst/>
                        </a:rPr>
                        <a:t>INTERACTION 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53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46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87 %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33909204"/>
                  </a:ext>
                </a:extLst>
              </a:tr>
              <a:tr h="55197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SERIOUS GAME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38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15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39 %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975741657"/>
                  </a:ext>
                </a:extLst>
              </a:tr>
              <a:tr h="551975">
                <a:tc>
                  <a:txBody>
                    <a:bodyPr/>
                    <a:lstStyle/>
                    <a:p>
                      <a:pPr marL="0" algn="ctr" defTabSz="511241" rtl="0" eaLnBrk="1" latinLnBrk="0" hangingPunct="1"/>
                      <a:r>
                        <a:rPr lang="fr-FR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SOLUTION</a:t>
                      </a:r>
                      <a:endParaRPr lang="fr-FR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145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45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31 %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42240990"/>
                  </a:ext>
                </a:extLst>
              </a:tr>
              <a:tr h="55197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effectLst/>
                        </a:rPr>
                        <a:t>INSGESAMT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298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134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68 %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43903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01231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6999504-D9CA-49F2-A115-0CE149AE7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432" y="1478711"/>
            <a:ext cx="4685268" cy="3731464"/>
          </a:xfrm>
        </p:spPr>
        <p:txBody>
          <a:bodyPr>
            <a:normAutofit/>
          </a:bodyPr>
          <a:lstStyle/>
          <a:p>
            <a:r>
              <a:rPr lang="fr-FR" sz="1600" dirty="0"/>
              <a:t>Koordinierung der Inhalte und Informationen über die Beitragsmodalitäten : </a:t>
            </a:r>
          </a:p>
          <a:p>
            <a:endParaRPr lang="fr-FR" sz="1600" dirty="0"/>
          </a:p>
          <a:p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400" dirty="0"/>
          </a:p>
          <a:p>
            <a:pPr marL="0" lvl="1" indent="0" algn="ctr">
              <a:buNone/>
            </a:pPr>
            <a:r>
              <a:rPr lang="fr-FR" sz="1400" dirty="0"/>
              <a:t>Delphine ROUILLARD: </a:t>
            </a:r>
            <a:r>
              <a:rPr lang="fr-FR" sz="1400" dirty="0" smtClean="0"/>
              <a:t>+33 6 </a:t>
            </a:r>
            <a:r>
              <a:rPr lang="fr-FR" sz="1400" dirty="0"/>
              <a:t>22 27 93 32</a:t>
            </a:r>
          </a:p>
          <a:p>
            <a:pPr marL="0" lvl="1" indent="0" algn="ctr">
              <a:buNone/>
            </a:pPr>
            <a:r>
              <a:rPr lang="fr-FR" sz="1400" dirty="0"/>
              <a:t>Sophie MOUSSEAU: </a:t>
            </a:r>
            <a:r>
              <a:rPr lang="fr-FR" sz="1400" dirty="0" smtClean="0"/>
              <a:t>+33 6 </a:t>
            </a:r>
            <a:r>
              <a:rPr lang="fr-FR" sz="1400" dirty="0"/>
              <a:t>65 41 93 23</a:t>
            </a:r>
          </a:p>
          <a:p>
            <a:pPr marL="0" lvl="1" indent="0" algn="ctr">
              <a:buNone/>
            </a:pPr>
            <a:r>
              <a:rPr lang="fr-FR" sz="1400" dirty="0"/>
              <a:t>Eine eigene Mailbox für Ihre Fragen :</a:t>
            </a:r>
          </a:p>
          <a:p>
            <a:pPr marL="0" lvl="1" indent="0" algn="ctr">
              <a:buNone/>
            </a:pPr>
            <a:r>
              <a:rPr lang="fr-FR" sz="1400" dirty="0">
                <a:hlinkClick r:id="rId3"/>
              </a:rPr>
              <a:t>assises@inddigo.com   </a:t>
            </a:r>
          </a:p>
          <a:p>
            <a:pPr lvl="1"/>
            <a:endParaRPr lang="fr-FR" sz="140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9319B507-ED0D-4804-A89F-118EDC94D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Kontaktieren Sie uns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7C5BB57-C5D0-4FB6-A2BE-71806095B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err="1" smtClean="0"/>
              <a:t>Ausschreibung</a:t>
            </a:r>
            <a:r>
              <a:rPr lang="fr-FR" dirty="0" smtClean="0"/>
              <a:t> </a:t>
            </a:r>
            <a:r>
              <a:rPr lang="fr-FR" dirty="0" err="1"/>
              <a:t>zur</a:t>
            </a:r>
            <a:r>
              <a:rPr lang="fr-FR" dirty="0"/>
              <a:t> </a:t>
            </a:r>
            <a:r>
              <a:rPr lang="fr-FR" dirty="0" err="1"/>
              <a:t>Einreichung</a:t>
            </a:r>
            <a:r>
              <a:rPr lang="fr-FR" dirty="0"/>
              <a:t> </a:t>
            </a:r>
            <a:r>
              <a:rPr lang="fr-FR" dirty="0" err="1"/>
              <a:t>von</a:t>
            </a:r>
            <a:r>
              <a:rPr lang="fr-FR" dirty="0"/>
              <a:t> </a:t>
            </a:r>
            <a:r>
              <a:rPr lang="fr-FR" dirty="0" err="1"/>
              <a:t>Beiträgen</a:t>
            </a:r>
            <a:r>
              <a:rPr lang="fr-FR" dirty="0"/>
              <a:t>: </a:t>
            </a:r>
            <a:r>
              <a:rPr lang="fr-FR" dirty="0" err="1"/>
              <a:t>Ihr</a:t>
            </a:r>
            <a:r>
              <a:rPr lang="fr-FR" dirty="0"/>
              <a:t> </a:t>
            </a:r>
            <a:r>
              <a:rPr lang="fr-FR" dirty="0" err="1"/>
              <a:t>Leitfaden</a:t>
            </a:r>
            <a:r>
              <a:rPr lang="fr-FR" dirty="0"/>
              <a:t>, </a:t>
            </a:r>
            <a:r>
              <a:rPr lang="fr-FR" dirty="0" err="1"/>
              <a:t>um</a:t>
            </a:r>
            <a:r>
              <a:rPr lang="fr-FR" dirty="0"/>
              <a:t> </a:t>
            </a:r>
            <a:r>
              <a:rPr lang="fr-FR" dirty="0" err="1"/>
              <a:t>einen</a:t>
            </a:r>
            <a:r>
              <a:rPr lang="fr-FR" dirty="0"/>
              <a:t> Workshop </a:t>
            </a:r>
            <a:r>
              <a:rPr lang="fr-FR" dirty="0" err="1"/>
              <a:t>vorzuschlagen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DAB86DD-5D69-4F31-BBA5-DED516496F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6690" y="2510838"/>
            <a:ext cx="688908" cy="1079086"/>
          </a:xfrm>
          <a:prstGeom prst="rect">
            <a:avLst/>
          </a:prstGeom>
        </p:spPr>
      </p:pic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D7F30962-0560-4C22-909D-C797B5F133C9}"/>
              </a:ext>
            </a:extLst>
          </p:cNvPr>
          <p:cNvSpPr txBox="1">
            <a:spLocks/>
          </p:cNvSpPr>
          <p:nvPr/>
        </p:nvSpPr>
        <p:spPr>
          <a:xfrm>
            <a:off x="5296932" y="1784349"/>
            <a:ext cx="4685268" cy="3425825"/>
          </a:xfrm>
          <a:prstGeom prst="rect">
            <a:avLst/>
          </a:prstGeom>
        </p:spPr>
        <p:txBody>
          <a:bodyPr vert="horz" lIns="102248" tIns="51124" rIns="102248" bIns="51124" rtlCol="0">
            <a:normAutofit/>
          </a:bodyPr>
          <a:lstStyle>
            <a:lvl1pPr marL="383431" indent="-383431" algn="l" defTabSz="511241" rtl="0" eaLnBrk="1" latinLnBrk="0" hangingPunct="1">
              <a:lnSpc>
                <a:spcPct val="120000"/>
              </a:lnSpc>
              <a:spcBef>
                <a:spcPct val="20000"/>
              </a:spcBef>
              <a:buSzPct val="90000"/>
              <a:buFontTx/>
              <a:buBlip>
                <a:blip r:embed="rId5"/>
              </a:buBlip>
              <a:defRPr sz="2400" b="1" i="0" kern="1200">
                <a:solidFill>
                  <a:schemeClr val="tx1"/>
                </a:solidFill>
                <a:latin typeface="Tahoma"/>
                <a:ea typeface="+mn-ea"/>
                <a:cs typeface="Tahoma"/>
              </a:defRPr>
            </a:lvl1pPr>
            <a:lvl2pPr marL="854141" indent="-342900" algn="l" defTabSz="511241" rtl="0" eaLnBrk="1" latinLnBrk="0" hangingPunct="1">
              <a:lnSpc>
                <a:spcPct val="120000"/>
              </a:lnSpc>
              <a:spcBef>
                <a:spcPct val="20000"/>
              </a:spcBef>
              <a:buClr>
                <a:srgbClr val="7F9B9B"/>
              </a:buClr>
              <a:buSzPct val="100000"/>
              <a:buFont typeface="Arial" panose="020B0604020202020204" pitchFamily="34" charset="0"/>
              <a:buChar char="•"/>
              <a:defRPr sz="2200" b="0" i="0" kern="1200">
                <a:solidFill>
                  <a:srgbClr val="7F9B9B"/>
                </a:solidFill>
                <a:latin typeface="Tahoma"/>
                <a:ea typeface="+mn-ea"/>
                <a:cs typeface="Tahoma"/>
              </a:defRPr>
            </a:lvl2pPr>
            <a:lvl3pPr marL="1278103" indent="-255621" algn="l" defTabSz="511241" rtl="0" eaLnBrk="1" latinLnBrk="0" hangingPunct="1">
              <a:lnSpc>
                <a:spcPct val="120000"/>
              </a:lnSpc>
              <a:spcBef>
                <a:spcPct val="20000"/>
              </a:spcBef>
              <a:buSzPct val="100000"/>
              <a:buFont typeface="Tahoma" panose="020B0604030504040204" pitchFamily="34" charset="0"/>
              <a:buChar char="−"/>
              <a:defRPr sz="2000" b="0" i="0" kern="1200">
                <a:solidFill>
                  <a:schemeClr val="tx1"/>
                </a:solidFill>
                <a:latin typeface="Tahoma"/>
                <a:ea typeface="+mn-ea"/>
                <a:cs typeface="Tahoma"/>
              </a:defRPr>
            </a:lvl3pPr>
            <a:lvl4pPr marL="1789344" indent="-255621" algn="l" defTabSz="511241" rtl="0" eaLnBrk="1" latinLnBrk="0" hangingPunct="1">
              <a:lnSpc>
                <a:spcPct val="120000"/>
              </a:lnSpc>
              <a:spcBef>
                <a:spcPct val="20000"/>
              </a:spcBef>
              <a:buSzPct val="100000"/>
              <a:buFont typeface="Courier New" panose="02070309020205020404" pitchFamily="49" charset="0"/>
              <a:buChar char="o"/>
              <a:defRPr sz="1800" b="0" i="0" kern="1200">
                <a:solidFill>
                  <a:schemeClr val="tx1"/>
                </a:solidFill>
                <a:latin typeface="Tahoma"/>
                <a:ea typeface="+mn-ea"/>
                <a:cs typeface="Tahoma"/>
              </a:defRPr>
            </a:lvl4pPr>
            <a:lvl5pPr marL="2300585" indent="-255621" algn="l" defTabSz="511241" rtl="0" eaLnBrk="1" latinLnBrk="0" hangingPunct="1">
              <a:lnSpc>
                <a:spcPct val="120000"/>
              </a:lnSpc>
              <a:spcBef>
                <a:spcPct val="20000"/>
              </a:spcBef>
              <a:buClr>
                <a:srgbClr val="7F9B9B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rgbClr val="7F9B9B"/>
                </a:solidFill>
                <a:latin typeface="Tahoma"/>
                <a:ea typeface="+mn-ea"/>
                <a:cs typeface="Tahoma"/>
              </a:defRPr>
            </a:lvl5pPr>
            <a:lvl6pPr marL="2811826" indent="-255621" algn="l" defTabSz="511241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23067" indent="-255621" algn="l" defTabSz="511241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34308" indent="-255621" algn="l" defTabSz="511241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45549" indent="-255621" algn="l" defTabSz="511241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sz="1600" dirty="0"/>
          </a:p>
          <a:p>
            <a:endParaRPr lang="fr-FR" sz="1600" dirty="0"/>
          </a:p>
          <a:p>
            <a:endParaRPr lang="fr-FR" sz="1600" dirty="0"/>
          </a:p>
          <a:p>
            <a:endParaRPr lang="fr-FR" sz="1400" dirty="0"/>
          </a:p>
          <a:p>
            <a:endParaRPr lang="fr-FR" sz="1400" dirty="0"/>
          </a:p>
          <a:p>
            <a:pPr marL="0" lvl="1" indent="0" algn="ctr">
              <a:buNone/>
            </a:pPr>
            <a:endParaRPr lang="fr-FR" sz="1400" dirty="0"/>
          </a:p>
          <a:p>
            <a:pPr marL="0" lvl="1" indent="0" algn="ctr">
              <a:buNone/>
            </a:pPr>
            <a:r>
              <a:rPr lang="fr-FR" sz="1400" dirty="0"/>
              <a:t>Informationsstelle und </a:t>
            </a:r>
            <a:br>
              <a:rPr lang="fr-FR" sz="1400" dirty="0"/>
            </a:br>
            <a:r>
              <a:rPr lang="fr-FR" sz="1400" dirty="0"/>
              <a:t>Kontaktperson des Ständigen Sekretariats :</a:t>
            </a:r>
          </a:p>
          <a:p>
            <a:pPr marL="0" lvl="1" indent="0" algn="ctr">
              <a:buNone/>
            </a:pPr>
            <a:r>
              <a:rPr lang="fr-FR" sz="1400" dirty="0"/>
              <a:t>Romain HYART</a:t>
            </a:r>
          </a:p>
          <a:p>
            <a:pPr marL="0" lvl="1" indent="0" algn="ctr">
              <a:buNone/>
            </a:pPr>
            <a:r>
              <a:rPr lang="fr-FR" sz="1400" dirty="0">
                <a:hlinkClick r:id="rId6"/>
              </a:rPr>
              <a:t>contact@assises-energie.org  </a:t>
            </a:r>
          </a:p>
          <a:p>
            <a:pPr lvl="1"/>
            <a:endParaRPr lang="fr-FR" sz="1400" dirty="0"/>
          </a:p>
        </p:txBody>
      </p:sp>
      <p:sp>
        <p:nvSpPr>
          <p:cNvPr id="13" name="Espace réservé du numéro de diapositive 17">
            <a:extLst>
              <a:ext uri="{FF2B5EF4-FFF2-40B4-BE49-F238E27FC236}">
                <a16:creationId xmlns:a16="http://schemas.microsoft.com/office/drawing/2014/main" id="{B5561B75-199E-4D7E-8C15-83EB7C587F6F}"/>
              </a:ext>
            </a:extLst>
          </p:cNvPr>
          <p:cNvSpPr txBox="1">
            <a:spLocks/>
          </p:cNvSpPr>
          <p:nvPr/>
        </p:nvSpPr>
        <p:spPr>
          <a:xfrm>
            <a:off x="7376554" y="6954837"/>
            <a:ext cx="2405062" cy="250826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1241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2482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3723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4964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6205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67446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78687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9928" algn="l" defTabSz="511241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000" dirty="0">
                <a:solidFill>
                  <a:srgbClr val="517071"/>
                </a:solidFill>
              </a:rPr>
              <a:t>S.</a:t>
            </a:r>
            <a:fld id="{D3DC7CD4-961A-4AF1-88F5-7033DAE258D8}" type="slidenum">
              <a:rPr lang="fr-FR" sz="1000" smtClean="0">
                <a:solidFill>
                  <a:srgbClr val="517071"/>
                </a:solidFill>
              </a:rPr>
              <a:t>19</a:t>
            </a:fld>
            <a:r>
              <a:rPr lang="fr-FR" sz="1000" dirty="0">
                <a:solidFill>
                  <a:srgbClr val="517071"/>
                </a:solidFill>
              </a:rPr>
              <a:t> 19/19</a:t>
            </a:r>
          </a:p>
        </p:txBody>
      </p:sp>
      <p:sp>
        <p:nvSpPr>
          <p:cNvPr id="7" name="Sous-titre 2">
            <a:extLst>
              <a:ext uri="{FF2B5EF4-FFF2-40B4-BE49-F238E27FC236}">
                <a16:creationId xmlns:a16="http://schemas.microsoft.com/office/drawing/2014/main" id="{2494A28A-5390-28C1-C303-F986A4DBE355}"/>
              </a:ext>
            </a:extLst>
          </p:cNvPr>
          <p:cNvSpPr txBox="1">
            <a:spLocks/>
          </p:cNvSpPr>
          <p:nvPr/>
        </p:nvSpPr>
        <p:spPr>
          <a:xfrm>
            <a:off x="428184" y="6184015"/>
            <a:ext cx="1647820" cy="397034"/>
          </a:xfrm>
          <a:prstGeom prst="rect">
            <a:avLst/>
          </a:prstGeom>
        </p:spPr>
        <p:txBody>
          <a:bodyPr vert="horz" lIns="102248" tIns="51124" rIns="102248" bIns="51124" rtlCol="0" anchor="t" anchorCtr="0">
            <a:normAutofit fontScale="92500"/>
          </a:bodyPr>
          <a:lstStyle>
            <a:lvl1pPr marL="0" indent="0" algn="l" defTabSz="511241" rtl="0" eaLnBrk="1" latinLnBrk="0" hangingPunct="1">
              <a:lnSpc>
                <a:spcPct val="120000"/>
              </a:lnSpc>
              <a:spcBef>
                <a:spcPct val="20000"/>
              </a:spcBef>
              <a:buSzPct val="90000"/>
              <a:buFontTx/>
              <a:buNone/>
              <a:defRPr sz="2000" b="0" i="0" kern="1200">
                <a:solidFill>
                  <a:srgbClr val="7F9B9B"/>
                </a:solidFill>
                <a:latin typeface="Arial"/>
                <a:ea typeface="+mn-ea"/>
                <a:cs typeface="Arial"/>
              </a:defRPr>
            </a:lvl1pPr>
            <a:lvl2pPr marL="511241" indent="0" algn="ctr" defTabSz="511241" rtl="0" eaLnBrk="1" latinLnBrk="0" hangingPunct="1">
              <a:lnSpc>
                <a:spcPct val="120000"/>
              </a:lnSpc>
              <a:spcBef>
                <a:spcPct val="20000"/>
              </a:spcBef>
              <a:buClr>
                <a:srgbClr val="7F9B9B"/>
              </a:buClr>
              <a:buSzPct val="100000"/>
              <a:buFont typeface="Arial" panose="020B0604020202020204" pitchFamily="34" charset="0"/>
              <a:buNone/>
              <a:defRPr sz="2200" b="0" i="0" kern="1200">
                <a:solidFill>
                  <a:schemeClr val="tx1">
                    <a:tint val="75000"/>
                  </a:schemeClr>
                </a:solidFill>
                <a:latin typeface="Tahoma"/>
                <a:ea typeface="+mn-ea"/>
                <a:cs typeface="Tahoma"/>
              </a:defRPr>
            </a:lvl2pPr>
            <a:lvl3pPr marL="1022482" indent="0" algn="ctr" defTabSz="511241" rtl="0" eaLnBrk="1" latinLnBrk="0" hangingPunct="1">
              <a:lnSpc>
                <a:spcPct val="120000"/>
              </a:lnSpc>
              <a:spcBef>
                <a:spcPct val="20000"/>
              </a:spcBef>
              <a:buSzPct val="100000"/>
              <a:buFont typeface="Tahoma" panose="020B060403050404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Tahoma"/>
                <a:ea typeface="+mn-ea"/>
                <a:cs typeface="Tahoma"/>
              </a:defRPr>
            </a:lvl3pPr>
            <a:lvl4pPr marL="1533723" indent="0" algn="ctr" defTabSz="511241" rtl="0" eaLnBrk="1" latinLnBrk="0" hangingPunct="1">
              <a:lnSpc>
                <a:spcPct val="120000"/>
              </a:lnSpc>
              <a:spcBef>
                <a:spcPct val="20000"/>
              </a:spcBef>
              <a:buSzPct val="100000"/>
              <a:buFont typeface="Courier New" panose="02070309020205020404" pitchFamily="49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Tahoma"/>
                <a:ea typeface="+mn-ea"/>
                <a:cs typeface="Tahoma"/>
              </a:defRPr>
            </a:lvl4pPr>
            <a:lvl5pPr marL="2044964" indent="0" algn="ctr" defTabSz="511241" rtl="0" eaLnBrk="1" latinLnBrk="0" hangingPunct="1">
              <a:lnSpc>
                <a:spcPct val="120000"/>
              </a:lnSpc>
              <a:spcBef>
                <a:spcPct val="20000"/>
              </a:spcBef>
              <a:buClr>
                <a:srgbClr val="7F9B9B"/>
              </a:buClr>
              <a:buSzPct val="100000"/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Tahoma"/>
                <a:ea typeface="+mn-ea"/>
                <a:cs typeface="Tahoma"/>
              </a:defRPr>
            </a:lvl5pPr>
            <a:lvl6pPr marL="2556205" indent="0" algn="ctr" defTabSz="511241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067446" indent="0" algn="ctr" defTabSz="511241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578687" indent="0" algn="ctr" defTabSz="511241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089928" indent="0" algn="ctr" defTabSz="511241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Mitorganisiert von : </a:t>
            </a:r>
          </a:p>
        </p:txBody>
      </p:sp>
      <p:pic>
        <p:nvPicPr>
          <p:cNvPr id="11" name="Image 10" descr="Une image contenant texte&#10;&#10;Description générée automatiquement">
            <a:extLst>
              <a:ext uri="{FF2B5EF4-FFF2-40B4-BE49-F238E27FC236}">
                <a16:creationId xmlns:a16="http://schemas.microsoft.com/office/drawing/2014/main" id="{1DF8D0B3-0DE3-A389-E438-1C88B52E2A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0542" y="6090662"/>
            <a:ext cx="1247999" cy="576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7ECECF2-2DF8-3CD5-0C45-58EF458FFC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9024" y="6096029"/>
            <a:ext cx="1584000" cy="570633"/>
          </a:xfrm>
          <a:prstGeom prst="rect">
            <a:avLst/>
          </a:prstGeom>
          <a:noFill/>
        </p:spPr>
      </p:pic>
      <p:pic>
        <p:nvPicPr>
          <p:cNvPr id="14" name="Graphique 13">
            <a:extLst>
              <a:ext uri="{FF2B5EF4-FFF2-40B4-BE49-F238E27FC236}">
                <a16:creationId xmlns:a16="http://schemas.microsoft.com/office/drawing/2014/main" id="{2CCC74AA-2FCE-A537-D99B-900E3834B8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:p14="http://schemas.microsoft.com/office/powerpoint/2010/main" xmlns:a14="http://schemas.microsoft.com/office/drawing/2010/main" xmlns:a16="http://schemas.microsoft.com/office/drawing/2014/main" xmlns="" r:embed="rId10"/>
              </a:ext>
            </a:extLst>
          </a:blip>
          <a:stretch>
            <a:fillRect/>
          </a:stretch>
        </p:blipFill>
        <p:spPr>
          <a:xfrm>
            <a:off x="7177257" y="6090662"/>
            <a:ext cx="1502350" cy="576000"/>
          </a:xfrm>
          <a:prstGeom prst="rect">
            <a:avLst/>
          </a:prstGeom>
        </p:spPr>
      </p:pic>
      <p:pic>
        <p:nvPicPr>
          <p:cNvPr id="15" name="Image 14" descr="Une image contenant texte, Police, Graphique, vert&#10;&#10;Description générée automatiquement">
            <a:extLst>
              <a:ext uri="{FF2B5EF4-FFF2-40B4-BE49-F238E27FC236}">
                <a16:creationId xmlns:a16="http://schemas.microsoft.com/office/drawing/2014/main" id="{28A9BBE7-1704-3A6E-0FAE-681612F43DA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6004" y="6159734"/>
            <a:ext cx="1800000" cy="445595"/>
          </a:xfrm>
          <a:prstGeom prst="rect">
            <a:avLst/>
          </a:prstGeom>
        </p:spPr>
      </p:pic>
      <p:pic>
        <p:nvPicPr>
          <p:cNvPr id="17" name="Image 16" descr="Une image contenant Graphique, graphisme, Caractère coloré, Post-it&#10;&#10;Description générée automatiquement">
            <a:extLst>
              <a:ext uri="{FF2B5EF4-FFF2-40B4-BE49-F238E27FC236}">
                <a16:creationId xmlns:a16="http://schemas.microsoft.com/office/drawing/2014/main" id="{440AFEED-0CB5-A4F5-E036-2ABA97C0881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676" y="5977835"/>
            <a:ext cx="1124553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249916"/>
      </p:ext>
    </p:extLst>
  </p:cSld>
  <p:clrMapOvr>
    <a:masterClrMapping/>
  </p:clrMapOvr>
</p:sld>
</file>

<file path=ppt/theme/theme1.xml><?xml version="1.0" encoding="utf-8"?>
<a:theme xmlns:a="http://schemas.openxmlformats.org/drawingml/2006/main" name="inddigo-masque-paysage">
  <a:themeElements>
    <a:clrScheme name="Palissad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Inddig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102248" tIns="51124" rIns="102248" bIns="51124" rtlCol="0" anchor="t" anchorCtr="0">
        <a:noAutofit/>
      </a:bodyPr>
      <a:lstStyle>
        <a:defPPr marL="0" indent="0" algn="l">
          <a:buNone/>
          <a:defRPr sz="2400" b="0" dirty="0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asque_PPT_16-9.pptx" id="{0EE825BD-CB3C-4BC9-87BB-C44D15CF11E6}" vid="{7017F6A9-45EF-405E-B2C8-2B4B63DE318D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ffaire" ma:contentTypeID="0x0101003C6509C072884BC9A97F079EA8039DD3020200CC8C0886047CDC428ADE4FC612CF8C8E" ma:contentTypeVersion="63" ma:contentTypeDescription="Type de contenu pour les documents Affaire Inddigo" ma:contentTypeScope="" ma:versionID="508b6219c6001dcbf5b2b8ac53749119">
  <xsd:schema xmlns:xsd="http://www.w3.org/2001/XMLSchema" xmlns:xs="http://www.w3.org/2001/XMLSchema" xmlns:p="http://schemas.microsoft.com/office/2006/metadata/properties" xmlns:ns2="bba5590f-814b-4c35-834f-104415b6c57e" targetNamespace="http://schemas.microsoft.com/office/2006/metadata/properties" ma:root="true" ma:fieldsID="19dff823c64918e2e9a527d9ac5dfafb" ns2:_="">
    <xsd:import namespace="bba5590f-814b-4c35-834f-104415b6c57e"/>
    <xsd:element name="properties">
      <xsd:complexType>
        <xsd:sequence>
          <xsd:element name="documentManagement">
            <xsd:complexType>
              <xsd:all>
                <xsd:element ref="ns2:IND_CHEFDEPROJET" minOccurs="0"/>
                <xsd:element ref="ns2:IND_ETATAFFAIRE_0" minOccurs="0"/>
                <xsd:element ref="ns2:IND_NUMEROAFFAIRE_0" minOccurs="0"/>
                <xsd:element ref="ns2:IND_TYPEMISSION_0" minOccurs="0"/>
                <xsd:element ref="ns2:IND_CLIENTFINAL_0" minOccurs="0"/>
                <xsd:element ref="ns2:IND_CLIENTFACTURE_0" minOccurs="0"/>
                <xsd:element ref="ns2:IND_NUMEROOFFRE_0" minOccurs="0"/>
                <xsd:element ref="ns2:IND_DATECLOTURE" minOccurs="0"/>
                <xsd:element ref="ns2:IND_PROJETRETD_0" minOccurs="0"/>
                <xsd:element ref="ns2:IND_DOCSREFERENCE_0" minOccurs="0"/>
                <xsd:element ref="ns2:TaxCatchAll" minOccurs="0"/>
                <xsd:element ref="ns2:IND_DEPARTMENT_0" minOccurs="0"/>
                <xsd:element ref="ns2:IND_SEGMENT_0" minOccurs="0"/>
                <xsd:element ref="ns2:IND_THEME_0" minOccurs="0"/>
                <xsd:element ref="ns2:TaxCatchAllLabel" minOccurs="0"/>
                <xsd:element ref="ns2:IND_ENTITY_0" minOccurs="0"/>
                <xsd:element ref="ns2:IND_SITE_0" minOccurs="0"/>
                <xsd:element ref="ns2:IND_SUMMARY" minOccurs="0"/>
                <xsd:element ref="ns2:IND_ACCESSTYPE_0" minOccurs="0"/>
                <xsd:element ref="ns2:IND_ZONEGEO_0" minOccurs="0"/>
                <xsd:element ref="ns2:IND_ASSISTANTE" minOccurs="0"/>
                <xsd:element ref="ns2:IND_REDACTEUR" minOccurs="0"/>
                <xsd:element ref="ns2:IND_GRANDCOMPTE_0" minOccurs="0"/>
                <xsd:element ref="ns2:IND_SHORTLABEL" minOccurs="0"/>
                <xsd:element ref="ns2:IND_DOCIMPORTA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a5590f-814b-4c35-834f-104415b6c57e" elementFormDefault="qualified">
    <xsd:import namespace="http://schemas.microsoft.com/office/2006/documentManagement/types"/>
    <xsd:import namespace="http://schemas.microsoft.com/office/infopath/2007/PartnerControls"/>
    <xsd:element name="IND_CHEFDEPROJET" ma:index="5" nillable="true" ma:displayName="Chef de projet" ma:list="UserInfo" ma:SharePointGroup="0" ma:internalName="IND_CHEFDEPROJET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D_ETATAFFAIRE_0" ma:index="6" nillable="true" ma:taxonomy="true" ma:internalName="IND_ETATAFFAIRE_0" ma:taxonomyFieldName="IND_ETATAFFAIRE" ma:displayName="Etat de l'affaire" ma:default="" ma:fieldId="{f8b672cd-197e-42d2-9493-4956a7ad08f4}" ma:sspId="3fa1e208-5976-4148-a97e-6a12640b510d" ma:termSetId="c4b7f207-d4b3-48d7-a366-f35ff0b6c364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IND_NUMEROAFFAIRE_0" ma:index="8" nillable="true" ma:taxonomy="true" ma:internalName="IND_NUMEROAFFAIRE_0" ma:taxonomyFieldName="IND_NUMEROAFFAIRE" ma:displayName="Numéro d'affaire" ma:default="" ma:fieldId="{660da940-5e9c-4f9f-9eca-ac4a34643323}" ma:sspId="3fa1e208-5976-4148-a97e-6a12640b510d" ma:termSetId="071119e2-16f7-4cbf-977f-d74dd3a4f162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IND_TYPEMISSION_0" ma:index="10" nillable="true" ma:taxonomy="true" ma:internalName="IND_TYPEMISSION_0" ma:taxonomyFieldName="IND_TYPEMISSION" ma:displayName="Type de mission" ma:default="" ma:fieldId="{b8f3e798-30bf-4f75-b33b-0e492f9c86e1}" ma:sspId="3fa1e208-5976-4148-a97e-6a12640b510d" ma:termSetId="2676c7f0-64a2-4067-b381-b3525329db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_CLIENTFINAL_0" ma:index="12" nillable="true" ma:taxonomy="true" ma:internalName="IND_CLIENTFINAL_0" ma:taxonomyFieldName="IND_CLIENTFINAL" ma:displayName="Client final" ma:default="" ma:fieldId="{832125f8-7db1-488c-975f-c478128fb862}" ma:sspId="3fa1e208-5976-4148-a97e-6a12640b510d" ma:termSetId="2550e827-8989-48fe-84ee-f11aef4db729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IND_CLIENTFACTURE_0" ma:index="14" nillable="true" ma:taxonomy="true" ma:internalName="IND_CLIENTFACTURE_0" ma:taxonomyFieldName="IND_CLIENTFACTURE" ma:displayName="Client facturé" ma:default="" ma:fieldId="{9d22b379-9020-4747-9599-0103319e80ea}" ma:sspId="3fa1e208-5976-4148-a97e-6a12640b510d" ma:termSetId="2550e827-8989-48fe-84ee-f11aef4db729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IND_NUMEROOFFRE_0" ma:index="16" nillable="true" ma:taxonomy="true" ma:internalName="IND_NUMEROOFFRE_0" ma:taxonomyFieldName="IND_NUMEROOFFRE" ma:displayName="Numéro de l'offre" ma:default="" ma:fieldId="{dda29522-441e-46bd-b710-e4bc31536268}" ma:sspId="3fa1e208-5976-4148-a97e-6a12640b510d" ma:termSetId="0c55770f-ca9f-484b-9031-0c21381b8349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IND_DATECLOTURE" ma:index="18" nillable="true" ma:displayName="Date de clôture" ma:format="DateOnly" ma:internalName="IND_DATECLOTURE">
      <xsd:simpleType>
        <xsd:restriction base="dms:DateTime"/>
      </xsd:simpleType>
    </xsd:element>
    <xsd:element name="IND_PROJETRETD_0" ma:index="19" nillable="true" ma:taxonomy="true" ma:internalName="IND_PROJETRETD_0" ma:taxonomyFieldName="IND_PROJETRETD" ma:displayName="Projets R&amp;D" ma:default="" ma:fieldId="{1df53200-2017-4867-9c97-da7c9bea410e}" ma:sspId="3fa1e208-5976-4148-a97e-6a12640b510d" ma:termSetId="ae17836f-362c-4129-b65c-df8c5606dcce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IND_DOCSREFERENCE_0" ma:index="21" nillable="true" ma:taxonomy="true" ma:internalName="IND_DOCSREFERENCE_0" ma:taxonomyFieldName="IND_DOCSREFERENCE" ma:displayName="Documents de référence" ma:default="" ma:fieldId="{868c0257-765e-4ebd-8d34-51a09ab9ab5d}" ma:sspId="3fa1e208-5976-4148-a97e-6a12640b510d" ma:termSetId="2609d4d5-5a6c-4cdb-ad26-6f782c3957a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4" nillable="true" ma:displayName="Taxonomy Catch All Column" ma:hidden="true" ma:list="{a1817fa1-50c3-439a-a6d8-2744df492a35}" ma:internalName="TaxCatchAll" ma:showField="CatchAllData" ma:web="bba5590f-814b-4c35-834f-104415b6c5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ND_DEPARTMENT_0" ma:index="25" nillable="true" ma:taxonomy="true" ma:internalName="IND_DEPARTMENT_0" ma:taxonomyFieldName="IND_DEPARTMENT" ma:displayName="Département" ma:default="" ma:fieldId="{017f5acd-c7a3-446e-adc7-c9a6cbb2327d}" ma:sspId="3fa1e208-5976-4148-a97e-6a12640b510d" ma:termSetId="60fde6fa-da6b-4a37-890a-55b5352265c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_SEGMENT_0" ma:index="27" nillable="true" ma:taxonomy="true" ma:internalName="IND_SEGMENT_0" ma:taxonomyFieldName="IND_SEGMENT" ma:displayName="Segment" ma:default="" ma:fieldId="{7c564402-7d00-4446-9007-5a55fc1c12f7}" ma:sspId="3fa1e208-5976-4148-a97e-6a12640b510d" ma:termSetId="97e1d83c-6223-4a3a-8d41-1d7d0f9ccb8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_THEME_0" ma:index="29" nillable="true" ma:taxonomy="true" ma:internalName="IND_THEME_0" ma:taxonomyFieldName="IND_THEME" ma:displayName="Thème" ma:default="" ma:fieldId="{96fed55b-77e8-41d7-8d6b-ee782f31eccc}" ma:sspId="3fa1e208-5976-4148-a97e-6a12640b510d" ma:termSetId="71df6d4e-6c84-4b1f-af7c-dd3824533be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Label" ma:index="30" nillable="true" ma:displayName="Taxonomy Catch All Column1" ma:hidden="true" ma:list="{a1817fa1-50c3-439a-a6d8-2744df492a35}" ma:internalName="TaxCatchAllLabel" ma:readOnly="true" ma:showField="CatchAllDataLabel" ma:web="bba5590f-814b-4c35-834f-104415b6c5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ND_ENTITY_0" ma:index="33" nillable="true" ma:taxonomy="true" ma:internalName="IND_ENTITY_0" ma:taxonomyFieldName="IND_ENTITY" ma:displayName="Entité" ma:default="" ma:fieldId="{7ab495d2-f692-4269-8726-877c65c12254}" ma:sspId="3fa1e208-5976-4148-a97e-6a12640b510d" ma:termSetId="06f31f1e-fe00-4b1d-889a-6c57ced47cf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_SITE_0" ma:index="35" nillable="true" ma:taxonomy="true" ma:internalName="IND_SITE_0" ma:taxonomyFieldName="IND_SITE" ma:displayName="Site" ma:default="" ma:fieldId="{ce93a1e2-4921-4e1f-9d2d-7deb219b5e11}" ma:sspId="3fa1e208-5976-4148-a97e-6a12640b510d" ma:termSetId="8870355e-00bb-4239-bb68-13138dd0a3c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_SUMMARY" ma:index="37" nillable="true" ma:displayName="Résumé" ma:internalName="IND_SUMMARY">
      <xsd:simpleType>
        <xsd:restriction base="dms:Note">
          <xsd:maxLength value="255"/>
        </xsd:restriction>
      </xsd:simpleType>
    </xsd:element>
    <xsd:element name="IND_ACCESSTYPE_0" ma:index="39" nillable="true" ma:taxonomy="true" ma:internalName="IND_ACCESSTYPE_0" ma:taxonomyFieldName="IND_ACCESSTYPE" ma:displayName="Type d'accès" ma:default="" ma:fieldId="{00ac3de9-e71e-476d-9979-3690bf34aba9}" ma:sspId="3fa1e208-5976-4148-a97e-6a12640b510d" ma:termSetId="2df47acd-7971-4646-9bc6-6138f63d8c0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_ZONEGEO_0" ma:index="41" nillable="true" ma:taxonomy="true" ma:internalName="IND_ZONEGEO_0" ma:taxonomyFieldName="IND_ZONEGEO" ma:displayName="Zone géographique" ma:default="" ma:fieldId="{08b90836-27e5-4826-8aae-0a46c143e539}" ma:sspId="3fa1e208-5976-4148-a97e-6a12640b510d" ma:termSetId="b809b6c5-8c6a-4a81-b79c-f611a794f46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_ASSISTANTE" ma:index="43" nillable="true" ma:displayName="Assistante" ma:list="UserInfo" ma:SharePointGroup="0" ma:internalName="IND_ASSISTANT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D_REDACTEUR" ma:index="44" nillable="true" ma:displayName="Rédacteur" ma:list="UserInfo" ma:SharePointGroup="0" ma:internalName="IND_REDAC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D_GRANDCOMPTE_0" ma:index="45" nillable="true" ma:taxonomy="true" ma:internalName="IND_GRANDCOMPTE_0" ma:taxonomyFieldName="IND_GRANDCOMPTE" ma:displayName="Grand compte" ma:default="" ma:fieldId="{9bfb2e0b-51ad-404e-8426-556c42750f98}" ma:sspId="3fa1e208-5976-4148-a97e-6a12640b510d" ma:termSetId="088621da-6ed7-4ade-ba36-294e4d56c1ef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IND_SHORTLABEL" ma:index="47" nillable="true" ma:displayName="Libellé court" ma:internalName="IND_SHORTLABEL">
      <xsd:simpleType>
        <xsd:restriction base="dms:Text">
          <xsd:maxLength value="255"/>
        </xsd:restriction>
      </xsd:simpleType>
    </xsd:element>
    <xsd:element name="IND_DOCIMPORTANT" ma:index="48" nillable="true" ma:displayName="Document important" ma:internalName="IND_DOCIMPORTANT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D_GRANDCOMPTE_0 xmlns="bba5590f-814b-4c35-834f-104415b6c57e">
      <Terms xmlns="http://schemas.microsoft.com/office/infopath/2007/PartnerControls"/>
    </IND_GRANDCOMPTE_0>
    <IND_ENTITY_0 xmlns="bba5590f-814b-4c35-834f-104415b6c57e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Inddigo</TermName>
          <TermId xmlns="http://schemas.microsoft.com/office/infopath/2007/PartnerControls">08b3a3d4-4c91-43e4-98a9-3655a76c9a6e</TermId>
        </TermInfo>
      </Terms>
    </IND_ENTITY_0>
    <IND_ETATAFFAIRE_0 xmlns="bba5590f-814b-4c35-834f-104415b6c57e">
      <Terms xmlns="http://schemas.microsoft.com/office/infopath/2007/PartnerControls">
        <TermInfo xmlns="http://schemas.microsoft.com/office/infopath/2007/PartnerControls">
          <TermName xmlns="http://schemas.microsoft.com/office/infopath/2007/PartnerControls">En cours</TermName>
          <TermId xmlns="http://schemas.microsoft.com/office/infopath/2007/PartnerControls">d3e19a53-fe68-475d-a20b-45d5d7ba0737</TermId>
        </TermInfo>
      </Terms>
    </IND_ETATAFFAIRE_0>
    <IND_DOCIMPORTANT xmlns="bba5590f-814b-4c35-834f-104415b6c57e">true</IND_DOCIMPORTANT>
    <IND_DATECLOTURE xmlns="bba5590f-814b-4c35-834f-104415b6c57e" xsi:nil="true"/>
    <IND_ASSISTANTE xmlns="bba5590f-814b-4c35-834f-104415b6c57e">
      <UserInfo>
        <DisplayName>Delphine ROUILLARD</DisplayName>
        <AccountId>14</AccountId>
        <AccountType/>
      </UserInfo>
    </IND_ASSISTANTE>
    <IND_ZONEGEO_0 xmlns="bba5590f-814b-4c35-834f-104415b6c57e">
      <Terms xmlns="http://schemas.microsoft.com/office/infopath/2007/PartnerControls"/>
    </IND_ZONEGEO_0>
    <IND_THEME_0 xmlns="bba5590f-814b-4c35-834f-104415b6c57e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Stratégie énergie-climat</TermName>
          <TermId xmlns="http://schemas.microsoft.com/office/infopath/2007/PartnerControls">3d53ce26-d1e6-4434-ae9f-7c3829e43fa8</TermId>
        </TermInfo>
      </Terms>
    </IND_THEME_0>
    <IND_NUMEROOFFRE_0 xmlns="bba5590f-814b-4c35-834f-104415b6c57e">
      <Terms xmlns="http://schemas.microsoft.com/office/infopath/2007/PartnerControls">
        <TermInfo xmlns="http://schemas.microsoft.com/office/infopath/2007/PartnerControls">
          <TermName xmlns="http://schemas.microsoft.com/office/infopath/2007/PartnerControls">66303</TermName>
          <TermId xmlns="http://schemas.microsoft.com/office/infopath/2007/PartnerControls">b257e71c-a669-4719-a65c-8f4247ecf5aa</TermId>
        </TermInfo>
      </Terms>
    </IND_NUMEROOFFRE_0>
    <IND_NUMEROAFFAIRE_0 xmlns="bba5590f-814b-4c35-834f-104415b6c57e">
      <Terms xmlns="http://schemas.microsoft.com/office/infopath/2007/PartnerControls">
        <TermInfo xmlns="http://schemas.microsoft.com/office/infopath/2007/PartnerControls">
          <TermName xmlns="http://schemas.microsoft.com/office/infopath/2007/PartnerControls">10007304</TermName>
          <TermId xmlns="http://schemas.microsoft.com/office/infopath/2007/PartnerControls">4f1d02d5-a1c4-4519-aacf-889c60384efb</TermId>
        </TermInfo>
      </Terms>
    </IND_NUMEROAFFAIRE_0>
    <IND_DOCSREFERENCE_0 xmlns="bba5590f-814b-4c35-834f-104415b6c57e">
      <Terms xmlns="http://schemas.microsoft.com/office/infopath/2007/PartnerControls"/>
    </IND_DOCSREFERENCE_0>
    <IND_DEPARTMENT_0 xmlns="bba5590f-814b-4c35-834f-104415b6c57e">
      <Terms xmlns="http://schemas.microsoft.com/office/infopath/2007/PartnerControls">
        <TermInfo xmlns="http://schemas.microsoft.com/office/infopath/2007/PartnerControls">
          <TermName xmlns="http://schemas.microsoft.com/office/infopath/2007/PartnerControls">Bâtiment, Energies ＆ Climat</TermName>
          <TermId xmlns="http://schemas.microsoft.com/office/infopath/2007/PartnerControls">8efe9142-247b-4b8c-8e50-d2375a0d8731</TermId>
        </TermInfo>
      </Terms>
    </IND_DEPARTMENT_0>
    <IND_REDACTEUR xmlns="bba5590f-814b-4c35-834f-104415b6c57e">
      <UserInfo>
        <DisplayName>Sophie MOUSSEAU</DisplayName>
        <AccountId>15</AccountId>
        <AccountType/>
      </UserInfo>
    </IND_REDACTEUR>
    <IND_PROJETRETD_0 xmlns="bba5590f-814b-4c35-834f-104415b6c57e">
      <Terms xmlns="http://schemas.microsoft.com/office/infopath/2007/PartnerControls"/>
    </IND_PROJETRETD_0>
    <TaxCatchAll xmlns="bba5590f-814b-4c35-834f-104415b6c57e">
      <Value>28</Value>
      <Value>26</Value>
      <Value>21</Value>
      <Value>17</Value>
      <Value>15</Value>
      <Value>40</Value>
      <Value>10</Value>
      <Value>8</Value>
      <Value>44</Value>
      <Value>43</Value>
      <Value>3</Value>
      <Value>1</Value>
    </TaxCatchAll>
    <IND_CHEFDEPROJET xmlns="bba5590f-814b-4c35-834f-104415b6c57e">
      <UserInfo>
        <DisplayName>Sophie MOUSSEAU</DisplayName>
        <AccountId>15</AccountId>
        <AccountType/>
      </UserInfo>
    </IND_CHEFDEPROJET>
    <IND_SHORTLABEL xmlns="bba5590f-814b-4c35-834f-104415b6c57e">CU DUNKERQUE - 59 : Ass organisat°/prog assises Européennes Transition Energétiq</IND_SHORTLABEL>
    <IND_SEGMENT_0 xmlns="bba5590f-814b-4c35-834f-104415b6c57e">
      <Terms xmlns="http://schemas.microsoft.com/office/infopath/2007/PartnerControls">
        <TermInfo xmlns="http://schemas.microsoft.com/office/infopath/2007/PartnerControls">
          <TermName xmlns="http://schemas.microsoft.com/office/infopath/2007/PartnerControls">Planification Energétique</TermName>
          <TermId xmlns="http://schemas.microsoft.com/office/infopath/2007/PartnerControls">a4cdec8d-8591-411e-a50e-cbc8b0843073</TermId>
        </TermInfo>
      </Terms>
    </IND_SEGMENT_0>
    <IND_SUMMARY xmlns="bba5590f-814b-4c35-834f-104415b6c57e" xsi:nil="true"/>
    <IND_ACCESSTYPE_0 xmlns="bba5590f-814b-4c35-834f-104415b6c57e">
      <Terms xmlns="http://schemas.microsoft.com/office/infopath/2007/PartnerControls"/>
    </IND_ACCESSTYPE_0>
    <IND_CLIENTFINAL_0 xmlns="bba5590f-814b-4c35-834f-104415b6c57e">
      <Terms xmlns="http://schemas.microsoft.com/office/infopath/2007/PartnerControls">
        <TermInfo xmlns="http://schemas.microsoft.com/office/infopath/2007/PartnerControls">
          <TermName xmlns="http://schemas.microsoft.com/office/infopath/2007/PartnerControls">EURAENERGIE</TermName>
          <TermId xmlns="http://schemas.microsoft.com/office/infopath/2007/PartnerControls">b457e221-bd93-40ce-bc9e-e06ea3ec3073</TermId>
        </TermInfo>
      </Terms>
    </IND_CLIENTFINAL_0>
    <IND_SITE_0 xmlns="bba5590f-814b-4c35-834f-104415b6c57e">
      <Terms xmlns="http://schemas.microsoft.com/office/infopath/2007/PartnerControls">
        <TermInfo xmlns="http://schemas.microsoft.com/office/infopath/2007/PartnerControls">
          <TermName xmlns="http://schemas.microsoft.com/office/infopath/2007/PartnerControls">Chambéry</TermName>
          <TermId xmlns="http://schemas.microsoft.com/office/infopath/2007/PartnerControls">76b65917-1f84-44ef-833e-4c6e925bda0c</TermId>
        </TermInfo>
      </Terms>
    </IND_SITE_0>
    <IND_TYPEMISSION_0 xmlns="bba5590f-814b-4c35-834f-104415b6c57e">
      <Terms xmlns="http://schemas.microsoft.com/office/infopath/2007/PartnerControls">
        <TermInfo xmlns="http://schemas.microsoft.com/office/infopath/2007/PartnerControls">
          <TermName xmlns="http://schemas.microsoft.com/office/infopath/2007/PartnerControls">Assistance à Maître d'ouvrage Généraliste et accompagnement</TermName>
          <TermId xmlns="http://schemas.microsoft.com/office/infopath/2007/PartnerControls">274eed56-d29a-4b2d-b5f6-dc07c76f3c9f</TermId>
        </TermInfo>
      </Terms>
    </IND_TYPEMISSION_0>
    <IND_CLIENTFACTURE_0 xmlns="bba5590f-814b-4c35-834f-104415b6c57e">
      <Terms xmlns="http://schemas.microsoft.com/office/infopath/2007/PartnerControls">
        <TermInfo xmlns="http://schemas.microsoft.com/office/infopath/2007/PartnerControls">
          <TermName xmlns="http://schemas.microsoft.com/office/infopath/2007/PartnerControls">EURAENERGIE</TermName>
          <TermId xmlns="http://schemas.microsoft.com/office/infopath/2007/PartnerControls">b457e221-bd93-40ce-bc9e-e06ea3ec3073</TermId>
        </TermInfo>
      </Terms>
    </IND_CLIENTFACTURE_0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BACE0CD-27C9-4B63-A85B-7C45677AEE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a5590f-814b-4c35-834f-104415b6c5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7BF77F-04A0-4794-AEED-95BB18E7E28A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bba5590f-814b-4c35-834f-104415b6c57e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FAA6077-CAE2-4CE7-A50E-70C538F6A1C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Modèle_Masque_PPT_16-9</Template>
  <TotalTime>930</TotalTime>
  <Words>2639</Words>
  <Application>Microsoft Office PowerPoint</Application>
  <PresentationFormat>Personnalisé</PresentationFormat>
  <Paragraphs>288</Paragraphs>
  <Slides>19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8" baseType="lpstr">
      <vt:lpstr>Aptos</vt:lpstr>
      <vt:lpstr>Arial</vt:lpstr>
      <vt:lpstr>Calibri</vt:lpstr>
      <vt:lpstr>Courier New</vt:lpstr>
      <vt:lpstr>Tahoma</vt:lpstr>
      <vt:lpstr>Times New Roman</vt:lpstr>
      <vt:lpstr>Wingdings</vt:lpstr>
      <vt:lpstr>Wingdings 2</vt:lpstr>
      <vt:lpstr>inddigo-masque-paysage</vt:lpstr>
      <vt:lpstr>Ausschreibung zur Einreichung von Beiträgen für die Europäische Konferenz zur Energiewende</vt:lpstr>
      <vt:lpstr>Die Konferenz in Zahlen</vt:lpstr>
      <vt:lpstr>Der Geist der Konferenz</vt:lpstr>
      <vt:lpstr>Warum teilnehmen?</vt:lpstr>
      <vt:lpstr>Möchten Sie an der nächsten Ausgabe teilnehmen, die im JUNI 2025 im Grossraum STRASsBURG stattfinden wird?</vt:lpstr>
      <vt:lpstr>Inhaltsverzeichnis</vt:lpstr>
      <vt:lpstr>WIE SIE IHREN BEITRAG Entwickeln</vt:lpstr>
      <vt:lpstr>Füllen Sie das Online-Formular aus</vt:lpstr>
      <vt:lpstr>Die verschiedenen Workshop-Formate</vt:lpstr>
      <vt:lpstr>Ihr Challenge Workshop</vt:lpstr>
      <vt:lpstr>Der Workshop « INTERACTION »</vt:lpstr>
      <vt:lpstr>Der SeRious Game Workshop</vt:lpstr>
      <vt:lpstr>Der SOLUTION WOrkshop</vt:lpstr>
      <vt:lpstr>Der Kalender</vt:lpstr>
      <vt:lpstr>Wie läuft die Auswahl ab?</vt:lpstr>
      <vt:lpstr>Ergebnisse der Beitragsanalyse</vt:lpstr>
      <vt:lpstr>Unsere gegenseitigen Verpflichtungen</vt:lpstr>
      <vt:lpstr>Anzahl der eingegangenen Bewerbungen Der vorangegangenen Ausgabe</vt:lpstr>
      <vt:lpstr>Kontaktieren Sie uns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Appel à contribution des prochaines assises Européennes de la Transition Energétique</dc:title>
  <dc:creator>Delphine ROUILLARD</dc:creator>
  <cp:keywords>, docId:5BC4C73AE0AFC61523553B92B96E03B6</cp:keywords>
  <cp:lastModifiedBy>MARQUARDT Madeleine</cp:lastModifiedBy>
  <cp:revision>31</cp:revision>
  <dcterms:created xsi:type="dcterms:W3CDTF">2021-04-13T08:54:51Z</dcterms:created>
  <dcterms:modified xsi:type="dcterms:W3CDTF">2024-10-11T16:44:21Z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75800</vt:r8>
  </property>
  <property fmtid="{D5CDD505-2E9C-101B-9397-08002B2CF9AE}" pid="3" name="IND_PROJETRETD">
    <vt:lpwstr/>
  </property>
  <property fmtid="{D5CDD505-2E9C-101B-9397-08002B2CF9AE}" pid="4" name="IND_ACCESSTYPE">
    <vt:lpwstr/>
  </property>
  <property fmtid="{D5CDD505-2E9C-101B-9397-08002B2CF9AE}" pid="5" name="IND_GRANDCOMPTE">
    <vt:lpwstr/>
  </property>
  <property fmtid="{D5CDD505-2E9C-101B-9397-08002B2CF9AE}" pid="6" name="IND_DOCSREFERENCE">
    <vt:lpwstr/>
  </property>
  <property fmtid="{D5CDD505-2E9C-101B-9397-08002B2CF9AE}" pid="7" name="IND_ZONEGEO">
    <vt:lpwstr/>
  </property>
  <property fmtid="{D5CDD505-2E9C-101B-9397-08002B2CF9AE}" pid="8" name="IND_NATUREOFFRE_0">
    <vt:lpwstr>Offre|19c9d843-14a8-472a-9673-d3634551177f</vt:lpwstr>
  </property>
  <property fmtid="{D5CDD505-2E9C-101B-9397-08002B2CF9AE}" pid="9" name="IND_NATUREOFFRE">
    <vt:lpwstr>1;#Offre|19c9d843-14a8-472a-9673-d3634551177f</vt:lpwstr>
  </property>
  <property fmtid="{D5CDD505-2E9C-101B-9397-08002B2CF9AE}" pid="10" name="IND_AGENCEENVOI_0">
    <vt:lpwstr>Chambéry|76b65917-1f84-44ef-833e-4c6e925bda0c</vt:lpwstr>
  </property>
  <property fmtid="{D5CDD505-2E9C-101B-9397-08002B2CF9AE}" pid="11" name="IND_ETATPROPOSITION_0">
    <vt:lpwstr>Gagnée|6bbaaaac-3cd1-45ec-8de7-4259d9705f6f</vt:lpwstr>
  </property>
  <property fmtid="{D5CDD505-2E9C-101B-9397-08002B2CF9AE}" pid="12" name="IND_DATESAISI">
    <vt:filetime>2022-06-14T00:00:00Z</vt:filetime>
  </property>
  <property fmtid="{D5CDD505-2E9C-101B-9397-08002B2CF9AE}" pid="13" name="IND_DATERENDU">
    <vt:filetime>2023-07-31T00:00:00Z</vt:filetime>
  </property>
  <property fmtid="{D5CDD505-2E9C-101B-9397-08002B2CF9AE}" pid="14" name="MediaServiceImageTags">
    <vt:lpwstr/>
  </property>
  <property fmtid="{D5CDD505-2E9C-101B-9397-08002B2CF9AE}" pid="15" name="IND_CLIENTFACTURE">
    <vt:lpwstr>3;#EURAENERGIE|b457e221-bd93-40ce-bc9e-e06ea3ec3073</vt:lpwstr>
  </property>
  <property fmtid="{D5CDD505-2E9C-101B-9397-08002B2CF9AE}" pid="16" name="IND_CLIENTFINAL">
    <vt:lpwstr>3;#EURAENERGIE|b457e221-bd93-40ce-bc9e-e06ea3ec3073</vt:lpwstr>
  </property>
  <property fmtid="{D5CDD505-2E9C-101B-9397-08002B2CF9AE}" pid="17" name="IND_ETATAFFAIRE">
    <vt:lpwstr>40;#En cours|d3e19a53-fe68-475d-a20b-45d5d7ba0737</vt:lpwstr>
  </property>
  <property fmtid="{D5CDD505-2E9C-101B-9397-08002B2CF9AE}" pid="18" name="IND_ENTITY">
    <vt:lpwstr>15;#Inddigo|08b3a3d4-4c91-43e4-98a9-3655a76c9a6e</vt:lpwstr>
  </property>
  <property fmtid="{D5CDD505-2E9C-101B-9397-08002B2CF9AE}" pid="19" name="IND_ETATPROPOSITION">
    <vt:lpwstr>17;#Gagnée|6bbaaaac-3cd1-45ec-8de7-4259d9705f6f</vt:lpwstr>
  </property>
  <property fmtid="{D5CDD505-2E9C-101B-9397-08002B2CF9AE}" pid="20" name="IND_DEPARTMENT">
    <vt:lpwstr>21;#Bâtiment, Energies ＆ Climat|8efe9142-247b-4b8c-8e50-d2375a0d8731</vt:lpwstr>
  </property>
  <property fmtid="{D5CDD505-2E9C-101B-9397-08002B2CF9AE}" pid="21" name="IND_TYPEMISSION">
    <vt:lpwstr>44;#Assistance à Maître d'ouvrage Généraliste et accompagnement|274eed56-d29a-4b2d-b5f6-dc07c76f3c9f</vt:lpwstr>
  </property>
  <property fmtid="{D5CDD505-2E9C-101B-9397-08002B2CF9AE}" pid="22" name="IND_THEME">
    <vt:lpwstr>8;#Stratégie énergie-climat|3d53ce26-d1e6-4434-ae9f-7c3829e43fa8</vt:lpwstr>
  </property>
  <property fmtid="{D5CDD505-2E9C-101B-9397-08002B2CF9AE}" pid="23" name="IND_AGENCEENVOI">
    <vt:lpwstr>28;#Chambéry|76b65917-1f84-44ef-833e-4c6e925bda0c</vt:lpwstr>
  </property>
  <property fmtid="{D5CDD505-2E9C-101B-9397-08002B2CF9AE}" pid="24" name="lcf76f155ced4ddcb4097134ff3c332f">
    <vt:lpwstr/>
  </property>
  <property fmtid="{D5CDD505-2E9C-101B-9397-08002B2CF9AE}" pid="25" name="IND_SEGMENT">
    <vt:lpwstr>10;#Planification Energétique|a4cdec8d-8591-411e-a50e-cbc8b0843073</vt:lpwstr>
  </property>
  <property fmtid="{D5CDD505-2E9C-101B-9397-08002B2CF9AE}" pid="26" name="IND_SITE">
    <vt:lpwstr>28;#Chambéry|76b65917-1f84-44ef-833e-4c6e925bda0c</vt:lpwstr>
  </property>
  <property fmtid="{D5CDD505-2E9C-101B-9397-08002B2CF9AE}" pid="27" name="ContentTypeId">
    <vt:lpwstr>0x0101003C6509C072884BC9A97F079EA8039DD3020200CC8C0886047CDC428ADE4FC612CF8C8E</vt:lpwstr>
  </property>
  <property fmtid="{D5CDD505-2E9C-101B-9397-08002B2CF9AE}" pid="28" name="IND_NUMEROOFFRE">
    <vt:lpwstr>26;#66303|b257e71c-a669-4719-a65c-8f4247ecf5aa</vt:lpwstr>
  </property>
  <property fmtid="{D5CDD505-2E9C-101B-9397-08002B2CF9AE}" pid="29" name="IND_NUMEROAFFAIRE">
    <vt:lpwstr>43;#10007304|4f1d02d5-a1c4-4519-aacf-889c60384efb</vt:lpwstr>
  </property>
</Properties>
</file>